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9e152d649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61d32210f4aa1"/>
  </p:sldMasterIdLst>
  <p:sldIdLst>
    <p:sldId xmlns:r="http://schemas.openxmlformats.org/officeDocument/2006/relationships" id="256" r:id="R5d90df3014624612"/>
    <p:sldId xmlns:r="http://schemas.openxmlformats.org/officeDocument/2006/relationships" id="257" r:id="Ra385c177f0f346ee"/>
    <p:sldId xmlns:r="http://schemas.openxmlformats.org/officeDocument/2006/relationships" id="258" r:id="R61a0bcc506274ddc"/>
    <p:sldId xmlns:r="http://schemas.openxmlformats.org/officeDocument/2006/relationships" id="259" r:id="R9eadab81597b4afc"/>
    <p:sldId xmlns:r="http://schemas.openxmlformats.org/officeDocument/2006/relationships" id="260" r:id="Ref64899bacba466f"/>
    <p:sldId xmlns:r="http://schemas.openxmlformats.org/officeDocument/2006/relationships" id="261" r:id="R04f4e309dd074d16"/>
    <p:sldId xmlns:r="http://schemas.openxmlformats.org/officeDocument/2006/relationships" id="262" r:id="R3d76d97d5260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61d32210f4aa1" /><Relationship Type="http://schemas.openxmlformats.org/officeDocument/2006/relationships/slide" Target="/ppt/slides/slide1.xml" Id="R5d90df3014624612" /><Relationship Type="http://schemas.openxmlformats.org/officeDocument/2006/relationships/slide" Target="/ppt/slides/slide2.xml" Id="Ra385c177f0f346ee" /><Relationship Type="http://schemas.openxmlformats.org/officeDocument/2006/relationships/slide" Target="/ppt/slides/slide3.xml" Id="R61a0bcc506274ddc" /><Relationship Type="http://schemas.openxmlformats.org/officeDocument/2006/relationships/slide" Target="/ppt/slides/slide4.xml" Id="R9eadab81597b4afc" /><Relationship Type="http://schemas.openxmlformats.org/officeDocument/2006/relationships/slide" Target="/ppt/slides/slide5.xml" Id="Ref64899bacba466f" /><Relationship Type="http://schemas.openxmlformats.org/officeDocument/2006/relationships/slide" Target="/ppt/slides/slide6.xml" Id="R04f4e309dd074d16" /><Relationship Type="http://schemas.openxmlformats.org/officeDocument/2006/relationships/slide" Target="/ppt/slides/slide7.xml" Id="R3d76d97d5260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2906f57ad3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ae4dddb64838" /><Relationship Type="http://schemas.openxmlformats.org/officeDocument/2006/relationships/theme" Target="/ppt/slideMasters/theme/theme1.xml" Id="R8e8919938eef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eae4dddb6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c1a632a8948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1258c0919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68b5c0e00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605d72c3e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087d217a0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5037392e2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4bd04ae3f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34 123 121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5 467 819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ROLF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38150040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rolf@lundenregnskap.no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