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602cf96d2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11d772a0c4da2"/>
  </p:sldMasterIdLst>
  <p:sldIdLst>
    <p:sldId xmlns:r="http://schemas.openxmlformats.org/officeDocument/2006/relationships" id="256" r:id="R9695b6b028324cca"/>
    <p:sldId xmlns:r="http://schemas.openxmlformats.org/officeDocument/2006/relationships" id="257" r:id="R86d09d1c756d4d2c"/>
    <p:sldId xmlns:r="http://schemas.openxmlformats.org/officeDocument/2006/relationships" id="258" r:id="R524b0c8e5a02405f"/>
    <p:sldId xmlns:r="http://schemas.openxmlformats.org/officeDocument/2006/relationships" id="259" r:id="Re41ea21d006f4052"/>
    <p:sldId xmlns:r="http://schemas.openxmlformats.org/officeDocument/2006/relationships" id="260" r:id="R06fd4b549ff1426e"/>
    <p:sldId xmlns:r="http://schemas.openxmlformats.org/officeDocument/2006/relationships" id="261" r:id="R46f3a61a059648fe"/>
    <p:sldId xmlns:r="http://schemas.openxmlformats.org/officeDocument/2006/relationships" id="262" r:id="R2479470c3eec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11d772a0c4da2" /><Relationship Type="http://schemas.openxmlformats.org/officeDocument/2006/relationships/slide" Target="/ppt/slides/slide1.xml" Id="R9695b6b028324cca" /><Relationship Type="http://schemas.openxmlformats.org/officeDocument/2006/relationships/slide" Target="/ppt/slides/slide2.xml" Id="R86d09d1c756d4d2c" /><Relationship Type="http://schemas.openxmlformats.org/officeDocument/2006/relationships/slide" Target="/ppt/slides/slide3.xml" Id="R524b0c8e5a02405f" /><Relationship Type="http://schemas.openxmlformats.org/officeDocument/2006/relationships/slide" Target="/ppt/slides/slide4.xml" Id="Re41ea21d006f4052" /><Relationship Type="http://schemas.openxmlformats.org/officeDocument/2006/relationships/slide" Target="/ppt/slides/slide5.xml" Id="R06fd4b549ff1426e" /><Relationship Type="http://schemas.openxmlformats.org/officeDocument/2006/relationships/slide" Target="/ppt/slides/slide6.xml" Id="R46f3a61a059648fe" /><Relationship Type="http://schemas.openxmlformats.org/officeDocument/2006/relationships/slide" Target="/ppt/slides/slide7.xml" Id="R2479470c3eec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34cf87d4f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97518ee844ba" /><Relationship Type="http://schemas.openxmlformats.org/officeDocument/2006/relationships/theme" Target="/ppt/slideMasters/theme/theme1.xml" Id="R22282ea5c1f1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e97518ee8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01bcb707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eeba0fe9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d1a32abd7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fbc70418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5e5e4005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b72f0333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40067216b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GANGE-ROLV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25 589 901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37 949 464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978 626 092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