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d17eb2680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0301fe2294c23"/>
  </p:sldMasterIdLst>
  <p:sldIdLst>
    <p:sldId xmlns:r="http://schemas.openxmlformats.org/officeDocument/2006/relationships" id="256" r:id="R38a04998e4d54b3f"/>
    <p:sldId xmlns:r="http://schemas.openxmlformats.org/officeDocument/2006/relationships" id="257" r:id="R22d1435ecb2649a2"/>
    <p:sldId xmlns:r="http://schemas.openxmlformats.org/officeDocument/2006/relationships" id="258" r:id="R4f46292bb8e1408f"/>
    <p:sldId xmlns:r="http://schemas.openxmlformats.org/officeDocument/2006/relationships" id="259" r:id="R545ae5fd92aa4b73"/>
    <p:sldId xmlns:r="http://schemas.openxmlformats.org/officeDocument/2006/relationships" id="260" r:id="R09da650666e546b1"/>
    <p:sldId xmlns:r="http://schemas.openxmlformats.org/officeDocument/2006/relationships" id="261" r:id="Red0c5e23f82b42c7"/>
    <p:sldId xmlns:r="http://schemas.openxmlformats.org/officeDocument/2006/relationships" id="262" r:id="Re67d7f001161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0301fe2294c23" /><Relationship Type="http://schemas.openxmlformats.org/officeDocument/2006/relationships/slide" Target="/ppt/slides/slide1.xml" Id="R38a04998e4d54b3f" /><Relationship Type="http://schemas.openxmlformats.org/officeDocument/2006/relationships/slide" Target="/ppt/slides/slide2.xml" Id="R22d1435ecb2649a2" /><Relationship Type="http://schemas.openxmlformats.org/officeDocument/2006/relationships/slide" Target="/ppt/slides/slide3.xml" Id="R4f46292bb8e1408f" /><Relationship Type="http://schemas.openxmlformats.org/officeDocument/2006/relationships/slide" Target="/ppt/slides/slide4.xml" Id="R545ae5fd92aa4b73" /><Relationship Type="http://schemas.openxmlformats.org/officeDocument/2006/relationships/slide" Target="/ppt/slides/slide5.xml" Id="R09da650666e546b1" /><Relationship Type="http://schemas.openxmlformats.org/officeDocument/2006/relationships/slide" Target="/ppt/slides/slide6.xml" Id="Red0c5e23f82b42c7" /><Relationship Type="http://schemas.openxmlformats.org/officeDocument/2006/relationships/slide" Target="/ppt/slides/slide7.xml" Id="Re67d7f001161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e57e703ce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847105f0479c" /><Relationship Type="http://schemas.openxmlformats.org/officeDocument/2006/relationships/theme" Target="/ppt/slideMasters/theme/theme1.xml" Id="Rde3db8ebdf19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2847105f0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078ce9d4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20d69520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2098dacc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c402eb4c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a547fbe9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95f5fa20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470ade3e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BJØRN ENGGRAV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BJØRN ENGGRAV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BJØRN ENGGRAV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Holtas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76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