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86cd43c9f643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49f45ee1af4a4e"/>
  </p:sldMasterIdLst>
  <p:sldIdLst>
    <p:sldId xmlns:r="http://schemas.openxmlformats.org/officeDocument/2006/relationships" id="256" r:id="R3a9cfd18c5774e16"/>
    <p:sldId xmlns:r="http://schemas.openxmlformats.org/officeDocument/2006/relationships" id="257" r:id="R43f52705dee647aa"/>
    <p:sldId xmlns:r="http://schemas.openxmlformats.org/officeDocument/2006/relationships" id="258" r:id="R640b943103ac4fe5"/>
    <p:sldId xmlns:r="http://schemas.openxmlformats.org/officeDocument/2006/relationships" id="259" r:id="Rf0fce7d158a04a3e"/>
    <p:sldId xmlns:r="http://schemas.openxmlformats.org/officeDocument/2006/relationships" id="260" r:id="R130878b428b84e92"/>
    <p:sldId xmlns:r="http://schemas.openxmlformats.org/officeDocument/2006/relationships" id="261" r:id="R919fe433828543d7"/>
    <p:sldId xmlns:r="http://schemas.openxmlformats.org/officeDocument/2006/relationships" id="262" r:id="Rff75ac33464b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9f45ee1af4a4e" /><Relationship Type="http://schemas.openxmlformats.org/officeDocument/2006/relationships/slide" Target="/ppt/slides/slide1.xml" Id="R3a9cfd18c5774e16" /><Relationship Type="http://schemas.openxmlformats.org/officeDocument/2006/relationships/slide" Target="/ppt/slides/slide2.xml" Id="R43f52705dee647aa" /><Relationship Type="http://schemas.openxmlformats.org/officeDocument/2006/relationships/slide" Target="/ppt/slides/slide3.xml" Id="R640b943103ac4fe5" /><Relationship Type="http://schemas.openxmlformats.org/officeDocument/2006/relationships/slide" Target="/ppt/slides/slide4.xml" Id="Rf0fce7d158a04a3e" /><Relationship Type="http://schemas.openxmlformats.org/officeDocument/2006/relationships/slide" Target="/ppt/slides/slide5.xml" Id="R130878b428b84e92" /><Relationship Type="http://schemas.openxmlformats.org/officeDocument/2006/relationships/slide" Target="/ppt/slides/slide6.xml" Id="R919fe433828543d7" /><Relationship Type="http://schemas.openxmlformats.org/officeDocument/2006/relationships/slide" Target="/ppt/slides/slide7.xml" Id="Rff75ac33464b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e8acfb81443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212f70e0142b7" /><Relationship Type="http://schemas.openxmlformats.org/officeDocument/2006/relationships/theme" Target="/ppt/slideMasters/theme/theme1.xml" Id="R0bf72a7380c548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b212f70e0142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aa0fd587745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b0ae1f03e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77ab0b5a045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e47c679b4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323ac4c1042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da2acd8ac4f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1ca5b5ffb43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SKOGSTAD EIENDOM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−1 319 627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20 166 776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Skogstad Eiendom, Skogstad Hotell 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3561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978 657 281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SKOGSTAD EIENDOM AS</a:t>
            </a:r>
          </a:p>
        </p:txBody>
      </p:sp>
    </p:spTree>
  </p:cSld>
  <p:clrMapOvr>
    <a:masterClrMapping xmlns:a="http://schemas.openxmlformats.org/drawingml/2006/main"/>
  </p:clrMapOvr>
</p:sld>
</file>