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fdbdd288c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e21fbec5a4493"/>
  </p:sldMasterIdLst>
  <p:sldIdLst>
    <p:sldId xmlns:r="http://schemas.openxmlformats.org/officeDocument/2006/relationships" id="256" r:id="Rb107f79a268443cd"/>
    <p:sldId xmlns:r="http://schemas.openxmlformats.org/officeDocument/2006/relationships" id="257" r:id="Rd5408742ef7e449f"/>
    <p:sldId xmlns:r="http://schemas.openxmlformats.org/officeDocument/2006/relationships" id="258" r:id="R6459f178c8b64d1e"/>
    <p:sldId xmlns:r="http://schemas.openxmlformats.org/officeDocument/2006/relationships" id="259" r:id="R970daef0faed45ed"/>
    <p:sldId xmlns:r="http://schemas.openxmlformats.org/officeDocument/2006/relationships" id="260" r:id="Rf1b4989aa902419b"/>
    <p:sldId xmlns:r="http://schemas.openxmlformats.org/officeDocument/2006/relationships" id="261" r:id="R1f088f3acbbc493d"/>
    <p:sldId xmlns:r="http://schemas.openxmlformats.org/officeDocument/2006/relationships" id="262" r:id="Rde118702170a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e21fbec5a4493" /><Relationship Type="http://schemas.openxmlformats.org/officeDocument/2006/relationships/slide" Target="/ppt/slides/slide1.xml" Id="Rb107f79a268443cd" /><Relationship Type="http://schemas.openxmlformats.org/officeDocument/2006/relationships/slide" Target="/ppt/slides/slide2.xml" Id="Rd5408742ef7e449f" /><Relationship Type="http://schemas.openxmlformats.org/officeDocument/2006/relationships/slide" Target="/ppt/slides/slide3.xml" Id="R6459f178c8b64d1e" /><Relationship Type="http://schemas.openxmlformats.org/officeDocument/2006/relationships/slide" Target="/ppt/slides/slide4.xml" Id="R970daef0faed45ed" /><Relationship Type="http://schemas.openxmlformats.org/officeDocument/2006/relationships/slide" Target="/ppt/slides/slide5.xml" Id="Rf1b4989aa902419b" /><Relationship Type="http://schemas.openxmlformats.org/officeDocument/2006/relationships/slide" Target="/ppt/slides/slide6.xml" Id="R1f088f3acbbc493d" /><Relationship Type="http://schemas.openxmlformats.org/officeDocument/2006/relationships/slide" Target="/ppt/slides/slide7.xml" Id="Rde118702170a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7ff52fffb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09aed209a4b54" /><Relationship Type="http://schemas.openxmlformats.org/officeDocument/2006/relationships/theme" Target="/ppt/slideMasters/theme/theme1.xml" Id="R6d67e1793206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09aed209a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1b7e918e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845c6cb4b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d396ebbd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f783df0ee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3fc1a27e2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599841993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2f0cc906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