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2d3158c7e44f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1682bb84a34007"/>
  </p:sldMasterIdLst>
  <p:sldIdLst>
    <p:sldId xmlns:r="http://schemas.openxmlformats.org/officeDocument/2006/relationships" id="256" r:id="Ra79f49e006a148fd"/>
    <p:sldId xmlns:r="http://schemas.openxmlformats.org/officeDocument/2006/relationships" id="257" r:id="R7579364625294596"/>
    <p:sldId xmlns:r="http://schemas.openxmlformats.org/officeDocument/2006/relationships" id="258" r:id="Ra43855d1d9034ad8"/>
    <p:sldId xmlns:r="http://schemas.openxmlformats.org/officeDocument/2006/relationships" id="259" r:id="R4dc2e565084b4fa3"/>
    <p:sldId xmlns:r="http://schemas.openxmlformats.org/officeDocument/2006/relationships" id="260" r:id="R97a8d4506e594ea0"/>
    <p:sldId xmlns:r="http://schemas.openxmlformats.org/officeDocument/2006/relationships" id="261" r:id="R03541ddbe60c4b7a"/>
    <p:sldId xmlns:r="http://schemas.openxmlformats.org/officeDocument/2006/relationships" id="262" r:id="R3227c927e1a84b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1682bb84a34007" /><Relationship Type="http://schemas.openxmlformats.org/officeDocument/2006/relationships/slide" Target="/ppt/slides/slide1.xml" Id="Ra79f49e006a148fd" /><Relationship Type="http://schemas.openxmlformats.org/officeDocument/2006/relationships/slide" Target="/ppt/slides/slide2.xml" Id="R7579364625294596" /><Relationship Type="http://schemas.openxmlformats.org/officeDocument/2006/relationships/slide" Target="/ppt/slides/slide3.xml" Id="Ra43855d1d9034ad8" /><Relationship Type="http://schemas.openxmlformats.org/officeDocument/2006/relationships/slide" Target="/ppt/slides/slide4.xml" Id="R4dc2e565084b4fa3" /><Relationship Type="http://schemas.openxmlformats.org/officeDocument/2006/relationships/slide" Target="/ppt/slides/slide5.xml" Id="R97a8d4506e594ea0" /><Relationship Type="http://schemas.openxmlformats.org/officeDocument/2006/relationships/slide" Target="/ppt/slides/slide6.xml" Id="R03541ddbe60c4b7a" /><Relationship Type="http://schemas.openxmlformats.org/officeDocument/2006/relationships/slide" Target="/ppt/slides/slide7.xml" Id="R3227c927e1a84b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e56af561b545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806c4757b4954" /><Relationship Type="http://schemas.openxmlformats.org/officeDocument/2006/relationships/theme" Target="/ppt/slideMasters/theme/theme1.xml" Id="R3d6a8de4718a45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4806c4757b49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230ae738f47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f68da71e349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1b30af7ce41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aa660839841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3fb64150b4b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c16f001c949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5e98a615248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RIISALLEEN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RIISALLEEN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39 125 324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157 596 638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158 464 145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 LUND SVINDAL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LUND SVINDAL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OLAF SVINDAL  –  10,4 %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SLM Revisjon AS,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42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978 687 415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