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a5894832c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90e99c6714851"/>
  </p:sldMasterIdLst>
  <p:sldIdLst>
    <p:sldId xmlns:r="http://schemas.openxmlformats.org/officeDocument/2006/relationships" id="256" r:id="Reea043f9297e4f6c"/>
    <p:sldId xmlns:r="http://schemas.openxmlformats.org/officeDocument/2006/relationships" id="257" r:id="R546285aa999f4fb7"/>
    <p:sldId xmlns:r="http://schemas.openxmlformats.org/officeDocument/2006/relationships" id="258" r:id="R6336e69c631f4388"/>
    <p:sldId xmlns:r="http://schemas.openxmlformats.org/officeDocument/2006/relationships" id="259" r:id="R9a06335487bd4019"/>
    <p:sldId xmlns:r="http://schemas.openxmlformats.org/officeDocument/2006/relationships" id="260" r:id="Rb6d91f7f12d044e1"/>
    <p:sldId xmlns:r="http://schemas.openxmlformats.org/officeDocument/2006/relationships" id="261" r:id="Rd81cda5070d84e64"/>
    <p:sldId xmlns:r="http://schemas.openxmlformats.org/officeDocument/2006/relationships" id="262" r:id="R20302670ff36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90e99c6714851" /><Relationship Type="http://schemas.openxmlformats.org/officeDocument/2006/relationships/slide" Target="/ppt/slides/slide1.xml" Id="Reea043f9297e4f6c" /><Relationship Type="http://schemas.openxmlformats.org/officeDocument/2006/relationships/slide" Target="/ppt/slides/slide2.xml" Id="R546285aa999f4fb7" /><Relationship Type="http://schemas.openxmlformats.org/officeDocument/2006/relationships/slide" Target="/ppt/slides/slide3.xml" Id="R6336e69c631f4388" /><Relationship Type="http://schemas.openxmlformats.org/officeDocument/2006/relationships/slide" Target="/ppt/slides/slide4.xml" Id="R9a06335487bd4019" /><Relationship Type="http://schemas.openxmlformats.org/officeDocument/2006/relationships/slide" Target="/ppt/slides/slide5.xml" Id="Rb6d91f7f12d044e1" /><Relationship Type="http://schemas.openxmlformats.org/officeDocument/2006/relationships/slide" Target="/ppt/slides/slide6.xml" Id="Rd81cda5070d84e64" /><Relationship Type="http://schemas.openxmlformats.org/officeDocument/2006/relationships/slide" Target="/ppt/slides/slide7.xml" Id="R20302670ff36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ae4ac8663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3f0c93d240b7" /><Relationship Type="http://schemas.openxmlformats.org/officeDocument/2006/relationships/theme" Target="/ppt/slideMasters/theme/theme1.xml" Id="R904ffd3716ac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e3f0c93d2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26e3638ef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92348cde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dba446bee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7f015841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5e9aac8c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7373fbd84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c223914a447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JANSBERG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JANSBERG FORRETNING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EGGEN SEIM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INGE EGGEN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EGGEN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Gjennomfaret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54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k-eggse@online.no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