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803096a258d494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4269412b44c4cbb"/>
  </p:sldMasterIdLst>
  <p:sldIdLst>
    <p:sldId xmlns:r="http://schemas.openxmlformats.org/officeDocument/2006/relationships" id="256" r:id="Raffa3541bf5f43b8"/>
    <p:sldId xmlns:r="http://schemas.openxmlformats.org/officeDocument/2006/relationships" id="257" r:id="R1d52453438574aef"/>
    <p:sldId xmlns:r="http://schemas.openxmlformats.org/officeDocument/2006/relationships" id="258" r:id="R41562831c61b4e82"/>
    <p:sldId xmlns:r="http://schemas.openxmlformats.org/officeDocument/2006/relationships" id="259" r:id="R61ac82fe212b4ade"/>
    <p:sldId xmlns:r="http://schemas.openxmlformats.org/officeDocument/2006/relationships" id="260" r:id="R0b2cdb1fe9c940e7"/>
    <p:sldId xmlns:r="http://schemas.openxmlformats.org/officeDocument/2006/relationships" id="261" r:id="R5ed85d209e734c77"/>
    <p:sldId xmlns:r="http://schemas.openxmlformats.org/officeDocument/2006/relationships" id="262" r:id="R456cc50c3867435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4269412b44c4cbb" /><Relationship Type="http://schemas.openxmlformats.org/officeDocument/2006/relationships/slide" Target="/ppt/slides/slide1.xml" Id="Raffa3541bf5f43b8" /><Relationship Type="http://schemas.openxmlformats.org/officeDocument/2006/relationships/slide" Target="/ppt/slides/slide2.xml" Id="R1d52453438574aef" /><Relationship Type="http://schemas.openxmlformats.org/officeDocument/2006/relationships/slide" Target="/ppt/slides/slide3.xml" Id="R41562831c61b4e82" /><Relationship Type="http://schemas.openxmlformats.org/officeDocument/2006/relationships/slide" Target="/ppt/slides/slide4.xml" Id="R61ac82fe212b4ade" /><Relationship Type="http://schemas.openxmlformats.org/officeDocument/2006/relationships/slide" Target="/ppt/slides/slide5.xml" Id="R0b2cdb1fe9c940e7" /><Relationship Type="http://schemas.openxmlformats.org/officeDocument/2006/relationships/slide" Target="/ppt/slides/slide6.xml" Id="R5ed85d209e734c77" /><Relationship Type="http://schemas.openxmlformats.org/officeDocument/2006/relationships/slide" Target="/ppt/slides/slide7.xml" Id="R456cc50c3867435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03890321f34a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e25eb1e0ce4e9e" /><Relationship Type="http://schemas.openxmlformats.org/officeDocument/2006/relationships/theme" Target="/ppt/slideMasters/theme/theme1.xml" Id="R3d00c64e881f47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0e25eb1e0ce4e9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fbb1a8bb094b9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f4dea175cf493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da174bb7464a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ca1be14a784b7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4e21c0f13949e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d3b30960cd4c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207fdff03942a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GUNNARS DAGLIGVARER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GUNNARS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GUNNARS DAGLIGVARER AS ble etablert [år] og holder til i Vadsø.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GUNNARS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GUNNARS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GUNNARS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15 341 508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669 351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625 831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9 732 502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12 062 890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GUNNARS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GUNNAR EGIL DOLONEN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 JORUN DOLONEN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GUNNARS DAGLIGVARER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Oscarsgate 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9800 Vadsø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95 36 26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978 707 300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GUNNARS DAGLIGVARER AS</a:t>
            </a:r>
          </a:p>
        </p:txBody>
      </p:sp>
    </p:spTree>
  </p:cSld>
  <p:clrMapOvr>
    <a:masterClrMapping xmlns:a="http://schemas.openxmlformats.org/drawingml/2006/main"/>
  </p:clrMapOvr>
</p:sld>
</file>