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750d3e3b0a44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738cc1c9784772"/>
  </p:sldMasterIdLst>
  <p:sldIdLst>
    <p:sldId xmlns:r="http://schemas.openxmlformats.org/officeDocument/2006/relationships" id="256" r:id="R103cd8bf5ade4316"/>
    <p:sldId xmlns:r="http://schemas.openxmlformats.org/officeDocument/2006/relationships" id="257" r:id="R3eb40c6846754a8a"/>
    <p:sldId xmlns:r="http://schemas.openxmlformats.org/officeDocument/2006/relationships" id="258" r:id="Rf3ac05f232e540c6"/>
    <p:sldId xmlns:r="http://schemas.openxmlformats.org/officeDocument/2006/relationships" id="259" r:id="Rc6bb5cde08674676"/>
    <p:sldId xmlns:r="http://schemas.openxmlformats.org/officeDocument/2006/relationships" id="260" r:id="R315049780a994415"/>
    <p:sldId xmlns:r="http://schemas.openxmlformats.org/officeDocument/2006/relationships" id="261" r:id="R4ff4340ed07f4ad0"/>
    <p:sldId xmlns:r="http://schemas.openxmlformats.org/officeDocument/2006/relationships" id="262" r:id="Rdd6404a80a574f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38cc1c9784772" /><Relationship Type="http://schemas.openxmlformats.org/officeDocument/2006/relationships/slide" Target="/ppt/slides/slide1.xml" Id="R103cd8bf5ade4316" /><Relationship Type="http://schemas.openxmlformats.org/officeDocument/2006/relationships/slide" Target="/ppt/slides/slide2.xml" Id="R3eb40c6846754a8a" /><Relationship Type="http://schemas.openxmlformats.org/officeDocument/2006/relationships/slide" Target="/ppt/slides/slide3.xml" Id="Rf3ac05f232e540c6" /><Relationship Type="http://schemas.openxmlformats.org/officeDocument/2006/relationships/slide" Target="/ppt/slides/slide4.xml" Id="Rc6bb5cde08674676" /><Relationship Type="http://schemas.openxmlformats.org/officeDocument/2006/relationships/slide" Target="/ppt/slides/slide5.xml" Id="R315049780a994415" /><Relationship Type="http://schemas.openxmlformats.org/officeDocument/2006/relationships/slide" Target="/ppt/slides/slide6.xml" Id="R4ff4340ed07f4ad0" /><Relationship Type="http://schemas.openxmlformats.org/officeDocument/2006/relationships/slide" Target="/ppt/slides/slide7.xml" Id="Rdd6404a80a574f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74f93541244a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9dac7ca4f4419" /><Relationship Type="http://schemas.openxmlformats.org/officeDocument/2006/relationships/theme" Target="/ppt/slideMasters/theme/theme1.xml" Id="R8bce43f3cb0144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69dac7ca4f44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9c5aa5d9445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24b84a71644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2e189889245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c678112d644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c7ba4606a40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e437d341d46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2dc1e3dff4e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GUDBRANDSDAL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REVISJON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12 661 280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4 865 095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6 341 237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RÅDGIVNING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TOMAS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STAMOEN TOM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STAMOEN TOM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Nedregata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25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979 122 616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