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8c2e968f249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14aa12a06645cc"/>
  </p:sldMasterIdLst>
  <p:sldIdLst>
    <p:sldId xmlns:r="http://schemas.openxmlformats.org/officeDocument/2006/relationships" id="256" r:id="R0959f4bb92e4471e"/>
    <p:sldId xmlns:r="http://schemas.openxmlformats.org/officeDocument/2006/relationships" id="257" r:id="Rac190fe3172d478e"/>
    <p:sldId xmlns:r="http://schemas.openxmlformats.org/officeDocument/2006/relationships" id="258" r:id="R1bec26859a564009"/>
    <p:sldId xmlns:r="http://schemas.openxmlformats.org/officeDocument/2006/relationships" id="259" r:id="R4a4fb55e1c534b7c"/>
    <p:sldId xmlns:r="http://schemas.openxmlformats.org/officeDocument/2006/relationships" id="260" r:id="Rca3a8fdc02554849"/>
    <p:sldId xmlns:r="http://schemas.openxmlformats.org/officeDocument/2006/relationships" id="261" r:id="R0cd76e25550c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4aa12a06645cc" /><Relationship Type="http://schemas.openxmlformats.org/officeDocument/2006/relationships/slide" Target="/ppt/slides/slide1.xml" Id="R0959f4bb92e4471e" /><Relationship Type="http://schemas.openxmlformats.org/officeDocument/2006/relationships/slide" Target="/ppt/slides/slide2.xml" Id="Rac190fe3172d478e" /><Relationship Type="http://schemas.openxmlformats.org/officeDocument/2006/relationships/slide" Target="/ppt/slides/slide3.xml" Id="R1bec26859a564009" /><Relationship Type="http://schemas.openxmlformats.org/officeDocument/2006/relationships/slide" Target="/ppt/slides/slide4.xml" Id="R4a4fb55e1c534b7c" /><Relationship Type="http://schemas.openxmlformats.org/officeDocument/2006/relationships/slide" Target="/ppt/slides/slide5.xml" Id="Rca3a8fdc02554849" /><Relationship Type="http://schemas.openxmlformats.org/officeDocument/2006/relationships/slide" Target="/ppt/slides/slide6.xml" Id="R0cd76e25550c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21b9962b0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eba26e24440bc" /><Relationship Type="http://schemas.openxmlformats.org/officeDocument/2006/relationships/theme" Target="/ppt/slideMasters/theme/theme1.xml" Id="R5cd34823adb044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feba26e244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1b805e681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31857ddc540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e76417bd3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9c471bf15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7b17f9a99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2e426617449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