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8b817a2bf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921a8528e4034"/>
  </p:sldMasterIdLst>
  <p:sldIdLst>
    <p:sldId xmlns:r="http://schemas.openxmlformats.org/officeDocument/2006/relationships" id="256" r:id="Ref6680e4c59e45d9"/>
    <p:sldId xmlns:r="http://schemas.openxmlformats.org/officeDocument/2006/relationships" id="257" r:id="R5efee30f1c3f46c7"/>
    <p:sldId xmlns:r="http://schemas.openxmlformats.org/officeDocument/2006/relationships" id="258" r:id="R65dc0ff8994d49cd"/>
    <p:sldId xmlns:r="http://schemas.openxmlformats.org/officeDocument/2006/relationships" id="259" r:id="R3530510149e84c42"/>
    <p:sldId xmlns:r="http://schemas.openxmlformats.org/officeDocument/2006/relationships" id="260" r:id="R3e5053fc83c7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921a8528e4034" /><Relationship Type="http://schemas.openxmlformats.org/officeDocument/2006/relationships/slide" Target="/ppt/slides/slide1.xml" Id="Ref6680e4c59e45d9" /><Relationship Type="http://schemas.openxmlformats.org/officeDocument/2006/relationships/slide" Target="/ppt/slides/slide2.xml" Id="R5efee30f1c3f46c7" /><Relationship Type="http://schemas.openxmlformats.org/officeDocument/2006/relationships/slide" Target="/ppt/slides/slide3.xml" Id="R65dc0ff8994d49cd" /><Relationship Type="http://schemas.openxmlformats.org/officeDocument/2006/relationships/slide" Target="/ppt/slides/slide4.xml" Id="R3530510149e84c42" /><Relationship Type="http://schemas.openxmlformats.org/officeDocument/2006/relationships/slide" Target="/ppt/slides/slide5.xml" Id="R3e5053fc83c7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acf0157a5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4ba812d3e4378" /><Relationship Type="http://schemas.openxmlformats.org/officeDocument/2006/relationships/theme" Target="/ppt/slideMasters/theme/theme1.xml" Id="R60478ae9a7ec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4ba812d3e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4e9b489cd4f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0070fe7cc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44cf341a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5226d680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79d019a2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