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6d3f87909d1424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3605af42bd040db"/>
  </p:sldMasterIdLst>
  <p:sldIdLst>
    <p:sldId xmlns:r="http://schemas.openxmlformats.org/officeDocument/2006/relationships" id="256" r:id="Rcf29c612d3244377"/>
    <p:sldId xmlns:r="http://schemas.openxmlformats.org/officeDocument/2006/relationships" id="257" r:id="R1fcf9b9e9364486e"/>
    <p:sldId xmlns:r="http://schemas.openxmlformats.org/officeDocument/2006/relationships" id="258" r:id="Rbe805d1e1a7244e5"/>
    <p:sldId xmlns:r="http://schemas.openxmlformats.org/officeDocument/2006/relationships" id="259" r:id="R915be014658642a3"/>
    <p:sldId xmlns:r="http://schemas.openxmlformats.org/officeDocument/2006/relationships" id="260" r:id="R79a888c1dbb44f84"/>
    <p:sldId xmlns:r="http://schemas.openxmlformats.org/officeDocument/2006/relationships" id="261" r:id="Rfaa9e14f4f6f4a44"/>
    <p:sldId xmlns:r="http://schemas.openxmlformats.org/officeDocument/2006/relationships" id="262" r:id="R9da9c44e82d8474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3605af42bd040db" /><Relationship Type="http://schemas.openxmlformats.org/officeDocument/2006/relationships/slide" Target="/ppt/slides/slide1.xml" Id="Rcf29c612d3244377" /><Relationship Type="http://schemas.openxmlformats.org/officeDocument/2006/relationships/slide" Target="/ppt/slides/slide2.xml" Id="R1fcf9b9e9364486e" /><Relationship Type="http://schemas.openxmlformats.org/officeDocument/2006/relationships/slide" Target="/ppt/slides/slide3.xml" Id="Rbe805d1e1a7244e5" /><Relationship Type="http://schemas.openxmlformats.org/officeDocument/2006/relationships/slide" Target="/ppt/slides/slide4.xml" Id="R915be014658642a3" /><Relationship Type="http://schemas.openxmlformats.org/officeDocument/2006/relationships/slide" Target="/ppt/slides/slide5.xml" Id="R79a888c1dbb44f84" /><Relationship Type="http://schemas.openxmlformats.org/officeDocument/2006/relationships/slide" Target="/ppt/slides/slide6.xml" Id="Rfaa9e14f4f6f4a44" /><Relationship Type="http://schemas.openxmlformats.org/officeDocument/2006/relationships/slide" Target="/ppt/slides/slide7.xml" Id="R9da9c44e82d8474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b1b10eb0239476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4a83b50f6642ac" /><Relationship Type="http://schemas.openxmlformats.org/officeDocument/2006/relationships/theme" Target="/ppt/slideMasters/theme/theme1.xml" Id="R7e9b0bf90eff4d9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a4a83b50f6642a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b48fd6c13e465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2a8dae311e4b4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c2a090bc5444b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41d0a8141147c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cf97d00fd9420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f38f034c18454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e30d213c1141d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ONGSJØFJELL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ONGSJØFJELL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ONGSJØFJELL AS ble etablert [år] og holder til i Fornebu.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ONGSJØFJELL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ONGSJØFJELL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ONGSJØFJELL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−64 724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8 812 724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48 680 645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54 933 017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ONGSJØFJELL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TOOGOOD AS  –  88,9 %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BRAATEN MARI  –  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BRAATEN BJØRN  –  2,1 %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ONGSJØFJELL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Bjørn Braaten, Eva Nansens vei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1364 Fornebu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bjornbra@outlook.com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979 135 416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ONGSJØFJELL AS</a:t>
            </a:r>
          </a:p>
        </p:txBody>
      </p:sp>
    </p:spTree>
  </p:cSld>
  <p:clrMapOvr>
    <a:masterClrMapping xmlns:a="http://schemas.openxmlformats.org/drawingml/2006/main"/>
  </p:clrMapOvr>
</p:sld>
</file>