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1b1633c2e54b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332a081c924b7e"/>
  </p:sldMasterIdLst>
  <p:sldIdLst>
    <p:sldId xmlns:r="http://schemas.openxmlformats.org/officeDocument/2006/relationships" id="256" r:id="R3bcdc9c8a53c4c82"/>
    <p:sldId xmlns:r="http://schemas.openxmlformats.org/officeDocument/2006/relationships" id="257" r:id="Rf91c8de66c0f4ba5"/>
    <p:sldId xmlns:r="http://schemas.openxmlformats.org/officeDocument/2006/relationships" id="258" r:id="Re0a4f2d8a8a046ac"/>
    <p:sldId xmlns:r="http://schemas.openxmlformats.org/officeDocument/2006/relationships" id="259" r:id="R6d3a87ad92444d40"/>
    <p:sldId xmlns:r="http://schemas.openxmlformats.org/officeDocument/2006/relationships" id="260" r:id="Rbf337844132e4a30"/>
    <p:sldId xmlns:r="http://schemas.openxmlformats.org/officeDocument/2006/relationships" id="261" r:id="R62ba61dfb1994778"/>
    <p:sldId xmlns:r="http://schemas.openxmlformats.org/officeDocument/2006/relationships" id="262" r:id="R709e3dc965434b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332a081c924b7e" /><Relationship Type="http://schemas.openxmlformats.org/officeDocument/2006/relationships/slide" Target="/ppt/slides/slide1.xml" Id="R3bcdc9c8a53c4c82" /><Relationship Type="http://schemas.openxmlformats.org/officeDocument/2006/relationships/slide" Target="/ppt/slides/slide2.xml" Id="Rf91c8de66c0f4ba5" /><Relationship Type="http://schemas.openxmlformats.org/officeDocument/2006/relationships/slide" Target="/ppt/slides/slide3.xml" Id="Re0a4f2d8a8a046ac" /><Relationship Type="http://schemas.openxmlformats.org/officeDocument/2006/relationships/slide" Target="/ppt/slides/slide4.xml" Id="R6d3a87ad92444d40" /><Relationship Type="http://schemas.openxmlformats.org/officeDocument/2006/relationships/slide" Target="/ppt/slides/slide5.xml" Id="Rbf337844132e4a30" /><Relationship Type="http://schemas.openxmlformats.org/officeDocument/2006/relationships/slide" Target="/ppt/slides/slide6.xml" Id="R62ba61dfb1994778" /><Relationship Type="http://schemas.openxmlformats.org/officeDocument/2006/relationships/slide" Target="/ppt/slides/slide7.xml" Id="R709e3dc965434b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52e37d584a46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3f1ef6c424e24" /><Relationship Type="http://schemas.openxmlformats.org/officeDocument/2006/relationships/theme" Target="/ppt/slideMasters/theme/theme1.xml" Id="Ra3ed76a4f9fd47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53f1ef6c424e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4d7809c164a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c8950ac3a48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d4c3309c84f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6ebbd12c84d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afaf724f04b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43e534e064b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5cfe5cbf84b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THRANE-STEEN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THRANE-STEEN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THRANE-STEEN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THRANE-STEEN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THRANE-STEEN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THRANE-STEEN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−1 754 690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20 261 294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298 016 485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356 074 376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THRANE-STEEN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THRANE-STEEN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THRANE-STEEN FINANS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THRANE-STEEN FORVALTNING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THRANE-STEEN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THRANE-STEEN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den godes 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979 151 594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THRANE-STEEN GRUPPEN AS</a:t>
            </a:r>
          </a:p>
        </p:txBody>
      </p:sp>
    </p:spTree>
  </p:cSld>
  <p:clrMapOvr>
    <a:masterClrMapping xmlns:a="http://schemas.openxmlformats.org/drawingml/2006/main"/>
  </p:clrMapOvr>
</p:sld>
</file>