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fea1a1880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779d5a2a54608"/>
  </p:sldMasterIdLst>
  <p:sldIdLst>
    <p:sldId xmlns:r="http://schemas.openxmlformats.org/officeDocument/2006/relationships" id="256" r:id="R811b1ef97a99400e"/>
    <p:sldId xmlns:r="http://schemas.openxmlformats.org/officeDocument/2006/relationships" id="257" r:id="R42e950abce014441"/>
    <p:sldId xmlns:r="http://schemas.openxmlformats.org/officeDocument/2006/relationships" id="258" r:id="R3b1fde054f5d423d"/>
    <p:sldId xmlns:r="http://schemas.openxmlformats.org/officeDocument/2006/relationships" id="259" r:id="R75fcd6478d1d43e9"/>
    <p:sldId xmlns:r="http://schemas.openxmlformats.org/officeDocument/2006/relationships" id="260" r:id="Rae4530e4d3c64954"/>
    <p:sldId xmlns:r="http://schemas.openxmlformats.org/officeDocument/2006/relationships" id="261" r:id="Rfdde6d4feac14d60"/>
    <p:sldId xmlns:r="http://schemas.openxmlformats.org/officeDocument/2006/relationships" id="262" r:id="Rbaf3bc6e87dc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779d5a2a54608" /><Relationship Type="http://schemas.openxmlformats.org/officeDocument/2006/relationships/slide" Target="/ppt/slides/slide1.xml" Id="R811b1ef97a99400e" /><Relationship Type="http://schemas.openxmlformats.org/officeDocument/2006/relationships/slide" Target="/ppt/slides/slide2.xml" Id="R42e950abce014441" /><Relationship Type="http://schemas.openxmlformats.org/officeDocument/2006/relationships/slide" Target="/ppt/slides/slide3.xml" Id="R3b1fde054f5d423d" /><Relationship Type="http://schemas.openxmlformats.org/officeDocument/2006/relationships/slide" Target="/ppt/slides/slide4.xml" Id="R75fcd6478d1d43e9" /><Relationship Type="http://schemas.openxmlformats.org/officeDocument/2006/relationships/slide" Target="/ppt/slides/slide5.xml" Id="Rae4530e4d3c64954" /><Relationship Type="http://schemas.openxmlformats.org/officeDocument/2006/relationships/slide" Target="/ppt/slides/slide6.xml" Id="Rfdde6d4feac14d60" /><Relationship Type="http://schemas.openxmlformats.org/officeDocument/2006/relationships/slide" Target="/ppt/slides/slide7.xml" Id="Rbaf3bc6e87dc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6b4485f71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5ba9bc894f0d" /><Relationship Type="http://schemas.openxmlformats.org/officeDocument/2006/relationships/theme" Target="/ppt/slideMasters/theme/theme1.xml" Id="Reb4b25e7537c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05ba9bc89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a73214a7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12c64886e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ea510d58c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d19147ee3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0ab3e345c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2a04d34c40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9561d33c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FOSSHOLM KARI MARTHE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FOSSHOLM OSVALD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97F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979 198 868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