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2af732b63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04e1722be4060"/>
  </p:sldMasterIdLst>
  <p:sldIdLst>
    <p:sldId xmlns:r="http://schemas.openxmlformats.org/officeDocument/2006/relationships" id="256" r:id="R57e5a47d04f64374"/>
    <p:sldId xmlns:r="http://schemas.openxmlformats.org/officeDocument/2006/relationships" id="257" r:id="Rb11600af8618437d"/>
    <p:sldId xmlns:r="http://schemas.openxmlformats.org/officeDocument/2006/relationships" id="258" r:id="Rbd466f211f27422f"/>
    <p:sldId xmlns:r="http://schemas.openxmlformats.org/officeDocument/2006/relationships" id="259" r:id="R53da09f2a0a747b4"/>
    <p:sldId xmlns:r="http://schemas.openxmlformats.org/officeDocument/2006/relationships" id="260" r:id="R2a0e433b64c3478d"/>
    <p:sldId xmlns:r="http://schemas.openxmlformats.org/officeDocument/2006/relationships" id="261" r:id="R1cdb9aa2d9634d6a"/>
    <p:sldId xmlns:r="http://schemas.openxmlformats.org/officeDocument/2006/relationships" id="262" r:id="R241ffa6fc4a4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04e1722be4060" /><Relationship Type="http://schemas.openxmlformats.org/officeDocument/2006/relationships/slide" Target="/ppt/slides/slide1.xml" Id="R57e5a47d04f64374" /><Relationship Type="http://schemas.openxmlformats.org/officeDocument/2006/relationships/slide" Target="/ppt/slides/slide2.xml" Id="Rb11600af8618437d" /><Relationship Type="http://schemas.openxmlformats.org/officeDocument/2006/relationships/slide" Target="/ppt/slides/slide3.xml" Id="Rbd466f211f27422f" /><Relationship Type="http://schemas.openxmlformats.org/officeDocument/2006/relationships/slide" Target="/ppt/slides/slide4.xml" Id="R53da09f2a0a747b4" /><Relationship Type="http://schemas.openxmlformats.org/officeDocument/2006/relationships/slide" Target="/ppt/slides/slide5.xml" Id="R2a0e433b64c3478d" /><Relationship Type="http://schemas.openxmlformats.org/officeDocument/2006/relationships/slide" Target="/ppt/slides/slide6.xml" Id="R1cdb9aa2d9634d6a" /><Relationship Type="http://schemas.openxmlformats.org/officeDocument/2006/relationships/slide" Target="/ppt/slides/slide7.xml" Id="R241ffa6fc4a4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2023820a9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113b5fb8f4252" /><Relationship Type="http://schemas.openxmlformats.org/officeDocument/2006/relationships/theme" Target="/ppt/slideMasters/theme/theme1.xml" Id="R74e0b6f158bf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113b5fb8f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d6b6b9bf2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9eced815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a0bc7666e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928ea6ce8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914168167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c7e2f3552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6ddf11e2d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MORK MØBLER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MØBLER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1 843 957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15 628 968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30 666 806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65 013 245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JOHAN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Fiskekroken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0139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45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979 217 706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