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6c9775ad645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33854f81d442dd"/>
  </p:sldMasterIdLst>
  <p:sldIdLst>
    <p:sldId xmlns:r="http://schemas.openxmlformats.org/officeDocument/2006/relationships" id="256" r:id="Rde60d90ef80b4c23"/>
    <p:sldId xmlns:r="http://schemas.openxmlformats.org/officeDocument/2006/relationships" id="257" r:id="Rfd9a99e4ad124589"/>
    <p:sldId xmlns:r="http://schemas.openxmlformats.org/officeDocument/2006/relationships" id="258" r:id="Ra60b5113d32945c4"/>
    <p:sldId xmlns:r="http://schemas.openxmlformats.org/officeDocument/2006/relationships" id="259" r:id="R915cc684c00045f1"/>
    <p:sldId xmlns:r="http://schemas.openxmlformats.org/officeDocument/2006/relationships" id="260" r:id="Rc5e50319bf104d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3854f81d442dd" /><Relationship Type="http://schemas.openxmlformats.org/officeDocument/2006/relationships/slide" Target="/ppt/slides/slide1.xml" Id="Rde60d90ef80b4c23" /><Relationship Type="http://schemas.openxmlformats.org/officeDocument/2006/relationships/slide" Target="/ppt/slides/slide2.xml" Id="Rfd9a99e4ad124589" /><Relationship Type="http://schemas.openxmlformats.org/officeDocument/2006/relationships/slide" Target="/ppt/slides/slide3.xml" Id="Ra60b5113d32945c4" /><Relationship Type="http://schemas.openxmlformats.org/officeDocument/2006/relationships/slide" Target="/ppt/slides/slide4.xml" Id="R915cc684c00045f1" /><Relationship Type="http://schemas.openxmlformats.org/officeDocument/2006/relationships/slide" Target="/ppt/slides/slide5.xml" Id="Rc5e50319bf104d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77327859947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fb934b9e243ed" /><Relationship Type="http://schemas.openxmlformats.org/officeDocument/2006/relationships/theme" Target="/ppt/slideMasters/theme/theme1.xml" Id="R27b848a5956142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fb934b9e243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da9136fe142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c9838505d44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f93043ace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b5725bf81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f5f24c42d40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ARBEIDERAVHOLDSLAGET FRISINN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ARBEIDERAVHOLDSLAGET FRISINN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ARBEIDERAVHOLDSLAGET FRISINN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ARBEIDERAVHOLDSLAGET FRISINN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ARBEIDERAVHOLDSLAGET FRISINN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ARBEIDERAVHOLDSLAGET FRISINN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Roalkvam, Breivikveien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gunnar.roalkvam@lyse.net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979 255 071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ARBEIDERAVHOLDSLAGET FRISINN</a:t>
            </a:r>
          </a:p>
        </p:txBody>
      </p:sp>
    </p:spTree>
  </p:cSld>
  <p:clrMapOvr>
    <a:masterClrMapping xmlns:a="http://schemas.openxmlformats.org/drawingml/2006/main"/>
  </p:clrMapOvr>
</p:sld>
</file>