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bacf26d19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3e778215e4bae"/>
  </p:sldMasterIdLst>
  <p:sldIdLst>
    <p:sldId xmlns:r="http://schemas.openxmlformats.org/officeDocument/2006/relationships" id="256" r:id="R29b8fbc1c3644687"/>
    <p:sldId xmlns:r="http://schemas.openxmlformats.org/officeDocument/2006/relationships" id="257" r:id="R74ca4932181c45d1"/>
    <p:sldId xmlns:r="http://schemas.openxmlformats.org/officeDocument/2006/relationships" id="258" r:id="Rf665897c9df54cbd"/>
    <p:sldId xmlns:r="http://schemas.openxmlformats.org/officeDocument/2006/relationships" id="259" r:id="R01382e034469456c"/>
    <p:sldId xmlns:r="http://schemas.openxmlformats.org/officeDocument/2006/relationships" id="260" r:id="Rd471bb16e6254781"/>
    <p:sldId xmlns:r="http://schemas.openxmlformats.org/officeDocument/2006/relationships" id="261" r:id="R2c551a0491ef4ea2"/>
    <p:sldId xmlns:r="http://schemas.openxmlformats.org/officeDocument/2006/relationships" id="262" r:id="R7431abd94529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3e778215e4bae" /><Relationship Type="http://schemas.openxmlformats.org/officeDocument/2006/relationships/slide" Target="/ppt/slides/slide1.xml" Id="R29b8fbc1c3644687" /><Relationship Type="http://schemas.openxmlformats.org/officeDocument/2006/relationships/slide" Target="/ppt/slides/slide2.xml" Id="R74ca4932181c45d1" /><Relationship Type="http://schemas.openxmlformats.org/officeDocument/2006/relationships/slide" Target="/ppt/slides/slide3.xml" Id="Rf665897c9df54cbd" /><Relationship Type="http://schemas.openxmlformats.org/officeDocument/2006/relationships/slide" Target="/ppt/slides/slide4.xml" Id="R01382e034469456c" /><Relationship Type="http://schemas.openxmlformats.org/officeDocument/2006/relationships/slide" Target="/ppt/slides/slide5.xml" Id="Rd471bb16e6254781" /><Relationship Type="http://schemas.openxmlformats.org/officeDocument/2006/relationships/slide" Target="/ppt/slides/slide6.xml" Id="R2c551a0491ef4ea2" /><Relationship Type="http://schemas.openxmlformats.org/officeDocument/2006/relationships/slide" Target="/ppt/slides/slide7.xml" Id="R7431abd94529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f6b4b074be45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9b7b1f02441c2" /><Relationship Type="http://schemas.openxmlformats.org/officeDocument/2006/relationships/theme" Target="/ppt/slideMasters/theme/theme1.xml" Id="Rba8f744a7b4c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9b7b1f024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c23549f75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59ac103b84d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a9e8553645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3662a17e745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577d3545c45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37bca01e7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3fb93e88641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ORDO INVESTERINGSSELSKAP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ORDO INVESTERINGSSELSKAP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22 654 241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37 162 733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Kirkeåsveien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979 263 279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ORDO INVESTERINGSSELSKAP AS</a:t>
            </a:r>
          </a:p>
        </p:txBody>
      </p:sp>
    </p:spTree>
  </p:cSld>
  <p:clrMapOvr>
    <a:masterClrMapping xmlns:a="http://schemas.openxmlformats.org/drawingml/2006/main"/>
  </p:clrMapOvr>
</p:sld>
</file>