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90062a8e5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c8250ef144473"/>
  </p:sldMasterIdLst>
  <p:sldIdLst>
    <p:sldId xmlns:r="http://schemas.openxmlformats.org/officeDocument/2006/relationships" id="256" r:id="R1f60ab6d2e424e6e"/>
    <p:sldId xmlns:r="http://schemas.openxmlformats.org/officeDocument/2006/relationships" id="257" r:id="R12593b8043a94507"/>
    <p:sldId xmlns:r="http://schemas.openxmlformats.org/officeDocument/2006/relationships" id="258" r:id="R0bd9256a450248f0"/>
    <p:sldId xmlns:r="http://schemas.openxmlformats.org/officeDocument/2006/relationships" id="259" r:id="Rb539203e5ebb4eb4"/>
    <p:sldId xmlns:r="http://schemas.openxmlformats.org/officeDocument/2006/relationships" id="260" r:id="Rda8cf8d42ff14ed3"/>
    <p:sldId xmlns:r="http://schemas.openxmlformats.org/officeDocument/2006/relationships" id="261" r:id="Rbd9e44667b6b4ad2"/>
    <p:sldId xmlns:r="http://schemas.openxmlformats.org/officeDocument/2006/relationships" id="262" r:id="R67f6bf2fc0a1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c8250ef144473" /><Relationship Type="http://schemas.openxmlformats.org/officeDocument/2006/relationships/slide" Target="/ppt/slides/slide1.xml" Id="R1f60ab6d2e424e6e" /><Relationship Type="http://schemas.openxmlformats.org/officeDocument/2006/relationships/slide" Target="/ppt/slides/slide2.xml" Id="R12593b8043a94507" /><Relationship Type="http://schemas.openxmlformats.org/officeDocument/2006/relationships/slide" Target="/ppt/slides/slide3.xml" Id="R0bd9256a450248f0" /><Relationship Type="http://schemas.openxmlformats.org/officeDocument/2006/relationships/slide" Target="/ppt/slides/slide4.xml" Id="Rb539203e5ebb4eb4" /><Relationship Type="http://schemas.openxmlformats.org/officeDocument/2006/relationships/slide" Target="/ppt/slides/slide5.xml" Id="Rda8cf8d42ff14ed3" /><Relationship Type="http://schemas.openxmlformats.org/officeDocument/2006/relationships/slide" Target="/ppt/slides/slide6.xml" Id="Rbd9e44667b6b4ad2" /><Relationship Type="http://schemas.openxmlformats.org/officeDocument/2006/relationships/slide" Target="/ppt/slides/slide7.xml" Id="R67f6bf2fc0a1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e5aadea7a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503b056848d4" /><Relationship Type="http://schemas.openxmlformats.org/officeDocument/2006/relationships/theme" Target="/ppt/slideMasters/theme/theme1.xml" Id="R2ffe81d6a0d2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a503b0568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9db84a0f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89b269c5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5f9d727fe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7f96de3a4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82b3bb5c9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e44df63d6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d7d5cf47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