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081abb563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b9af81c2bd44e7"/>
  </p:sldMasterIdLst>
  <p:sldIdLst>
    <p:sldId xmlns:r="http://schemas.openxmlformats.org/officeDocument/2006/relationships" id="256" r:id="R4a667b57e3c647e3"/>
    <p:sldId xmlns:r="http://schemas.openxmlformats.org/officeDocument/2006/relationships" id="257" r:id="R41d792c9c79941b7"/>
    <p:sldId xmlns:r="http://schemas.openxmlformats.org/officeDocument/2006/relationships" id="258" r:id="Rd220f30b645e4e20"/>
    <p:sldId xmlns:r="http://schemas.openxmlformats.org/officeDocument/2006/relationships" id="259" r:id="R1c3767be947749a2"/>
    <p:sldId xmlns:r="http://schemas.openxmlformats.org/officeDocument/2006/relationships" id="260" r:id="Rf8ebb9e08bdc4678"/>
    <p:sldId xmlns:r="http://schemas.openxmlformats.org/officeDocument/2006/relationships" id="261" r:id="R1454e7cde7d042a4"/>
    <p:sldId xmlns:r="http://schemas.openxmlformats.org/officeDocument/2006/relationships" id="262" r:id="R338899f6c487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9af81c2bd44e7" /><Relationship Type="http://schemas.openxmlformats.org/officeDocument/2006/relationships/slide" Target="/ppt/slides/slide1.xml" Id="R4a667b57e3c647e3" /><Relationship Type="http://schemas.openxmlformats.org/officeDocument/2006/relationships/slide" Target="/ppt/slides/slide2.xml" Id="R41d792c9c79941b7" /><Relationship Type="http://schemas.openxmlformats.org/officeDocument/2006/relationships/slide" Target="/ppt/slides/slide3.xml" Id="Rd220f30b645e4e20" /><Relationship Type="http://schemas.openxmlformats.org/officeDocument/2006/relationships/slide" Target="/ppt/slides/slide4.xml" Id="R1c3767be947749a2" /><Relationship Type="http://schemas.openxmlformats.org/officeDocument/2006/relationships/slide" Target="/ppt/slides/slide5.xml" Id="Rf8ebb9e08bdc4678" /><Relationship Type="http://schemas.openxmlformats.org/officeDocument/2006/relationships/slide" Target="/ppt/slides/slide6.xml" Id="R1454e7cde7d042a4" /><Relationship Type="http://schemas.openxmlformats.org/officeDocument/2006/relationships/slide" Target="/ppt/slides/slide7.xml" Id="R338899f6c487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aa787495a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bfb9cdb374071" /><Relationship Type="http://schemas.openxmlformats.org/officeDocument/2006/relationships/theme" Target="/ppt/slideMasters/theme/theme1.xml" Id="Rf636c600420f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bfb9cdb3740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7934bb5a4b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42953ea324e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791a91d9f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7dc4e24d5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5f75efc4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135a61f140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47a1c9ad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37 553 562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11 498 372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ELNÆS RUNE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TORILL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TORIL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LØVHOLM LARS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www.hvervenrevisjon.no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979 290 861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REVISJON AS</a:t>
            </a:r>
          </a:p>
        </p:txBody>
      </p:sp>
    </p:spTree>
  </p:cSld>
  <p:clrMapOvr>
    <a:masterClrMapping xmlns:a="http://schemas.openxmlformats.org/drawingml/2006/main"/>
  </p:clrMapOvr>
</p:sld>
</file>