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acb99efef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38e1e55354a5b"/>
  </p:sldMasterIdLst>
  <p:sldIdLst>
    <p:sldId xmlns:r="http://schemas.openxmlformats.org/officeDocument/2006/relationships" id="256" r:id="R549587cfb06b4fd8"/>
    <p:sldId xmlns:r="http://schemas.openxmlformats.org/officeDocument/2006/relationships" id="257" r:id="Re792485fab4e4035"/>
    <p:sldId xmlns:r="http://schemas.openxmlformats.org/officeDocument/2006/relationships" id="258" r:id="Re556a14db07d4a5e"/>
    <p:sldId xmlns:r="http://schemas.openxmlformats.org/officeDocument/2006/relationships" id="259" r:id="R1e7771dbc51646ed"/>
    <p:sldId xmlns:r="http://schemas.openxmlformats.org/officeDocument/2006/relationships" id="260" r:id="R77b91ad9a926472c"/>
    <p:sldId xmlns:r="http://schemas.openxmlformats.org/officeDocument/2006/relationships" id="261" r:id="Re042f5413f0e44ac"/>
    <p:sldId xmlns:r="http://schemas.openxmlformats.org/officeDocument/2006/relationships" id="262" r:id="Rd7f06f5f1462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38e1e55354a5b" /><Relationship Type="http://schemas.openxmlformats.org/officeDocument/2006/relationships/slide" Target="/ppt/slides/slide1.xml" Id="R549587cfb06b4fd8" /><Relationship Type="http://schemas.openxmlformats.org/officeDocument/2006/relationships/slide" Target="/ppt/slides/slide2.xml" Id="Re792485fab4e4035" /><Relationship Type="http://schemas.openxmlformats.org/officeDocument/2006/relationships/slide" Target="/ppt/slides/slide3.xml" Id="Re556a14db07d4a5e" /><Relationship Type="http://schemas.openxmlformats.org/officeDocument/2006/relationships/slide" Target="/ppt/slides/slide4.xml" Id="R1e7771dbc51646ed" /><Relationship Type="http://schemas.openxmlformats.org/officeDocument/2006/relationships/slide" Target="/ppt/slides/slide5.xml" Id="R77b91ad9a926472c" /><Relationship Type="http://schemas.openxmlformats.org/officeDocument/2006/relationships/slide" Target="/ppt/slides/slide6.xml" Id="Re042f5413f0e44ac" /><Relationship Type="http://schemas.openxmlformats.org/officeDocument/2006/relationships/slide" Target="/ppt/slides/slide7.xml" Id="Rd7f06f5f1462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2abb61491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b127166824fa5" /><Relationship Type="http://schemas.openxmlformats.org/officeDocument/2006/relationships/theme" Target="/ppt/slideMasters/theme/theme1.xml" Id="R3617217a4846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b12716682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591cf79dd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f93b60bf6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83ab93bdd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c7d8735ca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bb44b440d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a2497f1f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acfabc515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SILKEFABRIKKEN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SILKEFABRIKKEN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3 588 756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NEMESIS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rt@seloy.no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979 328 664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