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513a0e366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c196163c14c42"/>
  </p:sldMasterIdLst>
  <p:sldIdLst>
    <p:sldId xmlns:r="http://schemas.openxmlformats.org/officeDocument/2006/relationships" id="256" r:id="R7dbff2d1d9454a41"/>
    <p:sldId xmlns:r="http://schemas.openxmlformats.org/officeDocument/2006/relationships" id="257" r:id="R6bf9f6686a0a443b"/>
    <p:sldId xmlns:r="http://schemas.openxmlformats.org/officeDocument/2006/relationships" id="258" r:id="R64e96e595fbe40fc"/>
    <p:sldId xmlns:r="http://schemas.openxmlformats.org/officeDocument/2006/relationships" id="259" r:id="R270921072d394c5c"/>
    <p:sldId xmlns:r="http://schemas.openxmlformats.org/officeDocument/2006/relationships" id="260" r:id="R152eaf6d27b24c8e"/>
    <p:sldId xmlns:r="http://schemas.openxmlformats.org/officeDocument/2006/relationships" id="261" r:id="R96f69548debb49f0"/>
    <p:sldId xmlns:r="http://schemas.openxmlformats.org/officeDocument/2006/relationships" id="262" r:id="R12db082cd214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c196163c14c42" /><Relationship Type="http://schemas.openxmlformats.org/officeDocument/2006/relationships/slide" Target="/ppt/slides/slide1.xml" Id="R7dbff2d1d9454a41" /><Relationship Type="http://schemas.openxmlformats.org/officeDocument/2006/relationships/slide" Target="/ppt/slides/slide2.xml" Id="R6bf9f6686a0a443b" /><Relationship Type="http://schemas.openxmlformats.org/officeDocument/2006/relationships/slide" Target="/ppt/slides/slide3.xml" Id="R64e96e595fbe40fc" /><Relationship Type="http://schemas.openxmlformats.org/officeDocument/2006/relationships/slide" Target="/ppt/slides/slide4.xml" Id="R270921072d394c5c" /><Relationship Type="http://schemas.openxmlformats.org/officeDocument/2006/relationships/slide" Target="/ppt/slides/slide5.xml" Id="R152eaf6d27b24c8e" /><Relationship Type="http://schemas.openxmlformats.org/officeDocument/2006/relationships/slide" Target="/ppt/slides/slide6.xml" Id="R96f69548debb49f0" /><Relationship Type="http://schemas.openxmlformats.org/officeDocument/2006/relationships/slide" Target="/ppt/slides/slide7.xml" Id="R12db082cd214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ebaaeb2af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d5dfab9334e64" /><Relationship Type="http://schemas.openxmlformats.org/officeDocument/2006/relationships/theme" Target="/ppt/slideMasters/theme/theme1.xml" Id="Refb57cfb395c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d5dfab933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7ff939b2c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43fbe7f7a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487cdeb1b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ff94d45bf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4f4330f61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17ff82ff84b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0ec001ffa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