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6c2985778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bb7e24fb6481b"/>
  </p:sldMasterIdLst>
  <p:sldIdLst>
    <p:sldId xmlns:r="http://schemas.openxmlformats.org/officeDocument/2006/relationships" id="256" r:id="Rb49c713aa75345cf"/>
    <p:sldId xmlns:r="http://schemas.openxmlformats.org/officeDocument/2006/relationships" id="257" r:id="R17017fd2775e4f67"/>
    <p:sldId xmlns:r="http://schemas.openxmlformats.org/officeDocument/2006/relationships" id="258" r:id="Rac24a484c28d4bee"/>
    <p:sldId xmlns:r="http://schemas.openxmlformats.org/officeDocument/2006/relationships" id="259" r:id="R3f38f6c838ec42ba"/>
    <p:sldId xmlns:r="http://schemas.openxmlformats.org/officeDocument/2006/relationships" id="260" r:id="R75719be782054f3c"/>
    <p:sldId xmlns:r="http://schemas.openxmlformats.org/officeDocument/2006/relationships" id="261" r:id="R5c30e0f27b2d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bb7e24fb6481b" /><Relationship Type="http://schemas.openxmlformats.org/officeDocument/2006/relationships/slide" Target="/ppt/slides/slide1.xml" Id="Rb49c713aa75345cf" /><Relationship Type="http://schemas.openxmlformats.org/officeDocument/2006/relationships/slide" Target="/ppt/slides/slide2.xml" Id="R17017fd2775e4f67" /><Relationship Type="http://schemas.openxmlformats.org/officeDocument/2006/relationships/slide" Target="/ppt/slides/slide3.xml" Id="Rac24a484c28d4bee" /><Relationship Type="http://schemas.openxmlformats.org/officeDocument/2006/relationships/slide" Target="/ppt/slides/slide4.xml" Id="R3f38f6c838ec42ba" /><Relationship Type="http://schemas.openxmlformats.org/officeDocument/2006/relationships/slide" Target="/ppt/slides/slide5.xml" Id="R75719be782054f3c" /><Relationship Type="http://schemas.openxmlformats.org/officeDocument/2006/relationships/slide" Target="/ppt/slides/slide6.xml" Id="R5c30e0f27b2d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4e7d457dd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62961d847488c" /><Relationship Type="http://schemas.openxmlformats.org/officeDocument/2006/relationships/theme" Target="/ppt/slideMasters/theme/theme1.xml" Id="Re496a5530876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62961d847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8fec1a649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ab3baa9d7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d23c9c392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c2fc5520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fea2cd04e4a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1cbedbb6a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979 396 708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