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74d6b831548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762182201f462d"/>
  </p:sldMasterIdLst>
  <p:sldIdLst>
    <p:sldId xmlns:r="http://schemas.openxmlformats.org/officeDocument/2006/relationships" id="256" r:id="R5337d9bf10eb4a39"/>
    <p:sldId xmlns:r="http://schemas.openxmlformats.org/officeDocument/2006/relationships" id="257" r:id="R4ad2e562ed884ab0"/>
    <p:sldId xmlns:r="http://schemas.openxmlformats.org/officeDocument/2006/relationships" id="258" r:id="R9b03269df630423d"/>
    <p:sldId xmlns:r="http://schemas.openxmlformats.org/officeDocument/2006/relationships" id="259" r:id="R2801c615813d43b8"/>
    <p:sldId xmlns:r="http://schemas.openxmlformats.org/officeDocument/2006/relationships" id="260" r:id="Rd52e06bc785f4f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62182201f462d" /><Relationship Type="http://schemas.openxmlformats.org/officeDocument/2006/relationships/slide" Target="/ppt/slides/slide1.xml" Id="R5337d9bf10eb4a39" /><Relationship Type="http://schemas.openxmlformats.org/officeDocument/2006/relationships/slide" Target="/ppt/slides/slide2.xml" Id="R4ad2e562ed884ab0" /><Relationship Type="http://schemas.openxmlformats.org/officeDocument/2006/relationships/slide" Target="/ppt/slides/slide3.xml" Id="R9b03269df630423d" /><Relationship Type="http://schemas.openxmlformats.org/officeDocument/2006/relationships/slide" Target="/ppt/slides/slide4.xml" Id="R2801c615813d43b8" /><Relationship Type="http://schemas.openxmlformats.org/officeDocument/2006/relationships/slide" Target="/ppt/slides/slide5.xml" Id="Rd52e06bc785f4f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efb17f90e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156cf2bd14b00" /><Relationship Type="http://schemas.openxmlformats.org/officeDocument/2006/relationships/theme" Target="/ppt/slideMasters/theme/theme1.xml" Id="R4f829e2b19d0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6156cf2bd14b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00eac18e64a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1625d9ad94a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94a55f0be4b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8b2c220ce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f19c46bc74b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AMICA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979 396 708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