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ac4337732d04b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0f492f96fe45a7"/>
  </p:sldMasterIdLst>
  <p:sldIdLst>
    <p:sldId xmlns:r="http://schemas.openxmlformats.org/officeDocument/2006/relationships" id="256" r:id="Rbd8212bf9a124c08"/>
    <p:sldId xmlns:r="http://schemas.openxmlformats.org/officeDocument/2006/relationships" id="257" r:id="R77a39cf4399b485f"/>
    <p:sldId xmlns:r="http://schemas.openxmlformats.org/officeDocument/2006/relationships" id="258" r:id="R2cb61e9205e540df"/>
    <p:sldId xmlns:r="http://schemas.openxmlformats.org/officeDocument/2006/relationships" id="259" r:id="Ref516df7c8a24f85"/>
    <p:sldId xmlns:r="http://schemas.openxmlformats.org/officeDocument/2006/relationships" id="260" r:id="Rb29f345017804bf1"/>
    <p:sldId xmlns:r="http://schemas.openxmlformats.org/officeDocument/2006/relationships" id="261" r:id="R97c6a000b5424124"/>
    <p:sldId xmlns:r="http://schemas.openxmlformats.org/officeDocument/2006/relationships" id="262" r:id="Rf1d848736a084a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0f492f96fe45a7" /><Relationship Type="http://schemas.openxmlformats.org/officeDocument/2006/relationships/slide" Target="/ppt/slides/slide1.xml" Id="Rbd8212bf9a124c08" /><Relationship Type="http://schemas.openxmlformats.org/officeDocument/2006/relationships/slide" Target="/ppt/slides/slide2.xml" Id="R77a39cf4399b485f" /><Relationship Type="http://schemas.openxmlformats.org/officeDocument/2006/relationships/slide" Target="/ppt/slides/slide3.xml" Id="R2cb61e9205e540df" /><Relationship Type="http://schemas.openxmlformats.org/officeDocument/2006/relationships/slide" Target="/ppt/slides/slide4.xml" Id="Ref516df7c8a24f85" /><Relationship Type="http://schemas.openxmlformats.org/officeDocument/2006/relationships/slide" Target="/ppt/slides/slide5.xml" Id="Rb29f345017804bf1" /><Relationship Type="http://schemas.openxmlformats.org/officeDocument/2006/relationships/slide" Target="/ppt/slides/slide6.xml" Id="R97c6a000b5424124" /><Relationship Type="http://schemas.openxmlformats.org/officeDocument/2006/relationships/slide" Target="/ppt/slides/slide7.xml" Id="Rf1d848736a084a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ad50243add4f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f46c9d34d94683" /><Relationship Type="http://schemas.openxmlformats.org/officeDocument/2006/relationships/theme" Target="/ppt/slideMasters/theme/theme1.xml" Id="Red6db9c1943542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f46c9d34d946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41c5b22694d6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0e106bd73949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169e77f0ba47d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7ee71225b848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f50c04d9340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f3e9c494946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54681300844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SEE NORD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SEE NORD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86 922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−77 045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1 983 049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13 142 683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13 378 491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STENE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Heggesletta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9402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979 399 170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SEE NORD AS</a:t>
            </a:r>
          </a:p>
        </p:txBody>
      </p:sp>
    </p:spTree>
  </p:cSld>
  <p:clrMapOvr>
    <a:masterClrMapping xmlns:a="http://schemas.openxmlformats.org/drawingml/2006/main"/>
  </p:clrMapOvr>
</p:sld>
</file>