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90dcb46d61b46f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89eff20558467b"/>
  </p:sldMasterIdLst>
  <p:sldIdLst>
    <p:sldId xmlns:r="http://schemas.openxmlformats.org/officeDocument/2006/relationships" id="256" r:id="R75d5bb12b4cb450e"/>
    <p:sldId xmlns:r="http://schemas.openxmlformats.org/officeDocument/2006/relationships" id="257" r:id="R91eddc1d310747c2"/>
    <p:sldId xmlns:r="http://schemas.openxmlformats.org/officeDocument/2006/relationships" id="258" r:id="Rff268ab763424fbb"/>
    <p:sldId xmlns:r="http://schemas.openxmlformats.org/officeDocument/2006/relationships" id="259" r:id="Rb0b9120eb0c24a5d"/>
    <p:sldId xmlns:r="http://schemas.openxmlformats.org/officeDocument/2006/relationships" id="260" r:id="Rba9e199587444d95"/>
    <p:sldId xmlns:r="http://schemas.openxmlformats.org/officeDocument/2006/relationships" id="261" r:id="Rf1424a302d1f494f"/>
    <p:sldId xmlns:r="http://schemas.openxmlformats.org/officeDocument/2006/relationships" id="262" r:id="R22b3fd9780fd40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89eff20558467b" /><Relationship Type="http://schemas.openxmlformats.org/officeDocument/2006/relationships/slide" Target="/ppt/slides/slide1.xml" Id="R75d5bb12b4cb450e" /><Relationship Type="http://schemas.openxmlformats.org/officeDocument/2006/relationships/slide" Target="/ppt/slides/slide2.xml" Id="R91eddc1d310747c2" /><Relationship Type="http://schemas.openxmlformats.org/officeDocument/2006/relationships/slide" Target="/ppt/slides/slide3.xml" Id="Rff268ab763424fbb" /><Relationship Type="http://schemas.openxmlformats.org/officeDocument/2006/relationships/slide" Target="/ppt/slides/slide4.xml" Id="Rb0b9120eb0c24a5d" /><Relationship Type="http://schemas.openxmlformats.org/officeDocument/2006/relationships/slide" Target="/ppt/slides/slide5.xml" Id="Rba9e199587444d95" /><Relationship Type="http://schemas.openxmlformats.org/officeDocument/2006/relationships/slide" Target="/ppt/slides/slide6.xml" Id="Rf1424a302d1f494f" /><Relationship Type="http://schemas.openxmlformats.org/officeDocument/2006/relationships/slide" Target="/ppt/slides/slide7.xml" Id="R22b3fd9780fd40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675a880ab94b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eb64f4e65403d" /><Relationship Type="http://schemas.openxmlformats.org/officeDocument/2006/relationships/theme" Target="/ppt/slideMasters/theme/theme1.xml" Id="R5680413d51e5450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eceb64f4e6540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0cc4133f714c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6cb2079fc644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9cec31121c437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446e78c23440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6f6e187be44c8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e06590bd464d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d4df64fd94f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GRUBESAND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GRUBESAND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GRUBESAND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GRUBESAND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GRUBESAND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GRUBESAND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1 030 770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−251 626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786 989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12 794 658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17 652 583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GRUBESAND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EMIL MONG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TONE MONG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LIE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LIE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GRUBESAND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Grubesandveien 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3234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97 85 57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morten.lie@netcom.no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979 431 864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GRUBESAND AS</a:t>
            </a:r>
          </a:p>
        </p:txBody>
      </p:sp>
    </p:spTree>
  </p:cSld>
  <p:clrMapOvr>
    <a:masterClrMapping xmlns:a="http://schemas.openxmlformats.org/drawingml/2006/main"/>
  </p:clrMapOvr>
</p:sld>
</file>