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b22dc13e7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171504c0344f0"/>
  </p:sldMasterIdLst>
  <p:sldIdLst>
    <p:sldId xmlns:r="http://schemas.openxmlformats.org/officeDocument/2006/relationships" id="256" r:id="R544095e844cd48bb"/>
    <p:sldId xmlns:r="http://schemas.openxmlformats.org/officeDocument/2006/relationships" id="257" r:id="R03b10560da7b4cb0"/>
    <p:sldId xmlns:r="http://schemas.openxmlformats.org/officeDocument/2006/relationships" id="258" r:id="R50f7fd148ac24e67"/>
    <p:sldId xmlns:r="http://schemas.openxmlformats.org/officeDocument/2006/relationships" id="259" r:id="R04644e4bd83c4fd0"/>
    <p:sldId xmlns:r="http://schemas.openxmlformats.org/officeDocument/2006/relationships" id="260" r:id="R164e3a9954eb4b07"/>
    <p:sldId xmlns:r="http://schemas.openxmlformats.org/officeDocument/2006/relationships" id="261" r:id="Ra5387887ee234e9e"/>
    <p:sldId xmlns:r="http://schemas.openxmlformats.org/officeDocument/2006/relationships" id="262" r:id="R00328110e553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171504c0344f0" /><Relationship Type="http://schemas.openxmlformats.org/officeDocument/2006/relationships/slide" Target="/ppt/slides/slide1.xml" Id="R544095e844cd48bb" /><Relationship Type="http://schemas.openxmlformats.org/officeDocument/2006/relationships/slide" Target="/ppt/slides/slide2.xml" Id="R03b10560da7b4cb0" /><Relationship Type="http://schemas.openxmlformats.org/officeDocument/2006/relationships/slide" Target="/ppt/slides/slide3.xml" Id="R50f7fd148ac24e67" /><Relationship Type="http://schemas.openxmlformats.org/officeDocument/2006/relationships/slide" Target="/ppt/slides/slide4.xml" Id="R04644e4bd83c4fd0" /><Relationship Type="http://schemas.openxmlformats.org/officeDocument/2006/relationships/slide" Target="/ppt/slides/slide5.xml" Id="R164e3a9954eb4b07" /><Relationship Type="http://schemas.openxmlformats.org/officeDocument/2006/relationships/slide" Target="/ppt/slides/slide6.xml" Id="Ra5387887ee234e9e" /><Relationship Type="http://schemas.openxmlformats.org/officeDocument/2006/relationships/slide" Target="/ppt/slides/slide7.xml" Id="R00328110e553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ddcc661fc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726a5c259458a" /><Relationship Type="http://schemas.openxmlformats.org/officeDocument/2006/relationships/theme" Target="/ppt/slideMasters/theme/theme1.xml" Id="R8ecf40a7fe29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4726a5c25945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be9935fd6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228dc07a3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7f07d3a1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130af04f6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61a9c891d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2ecf3321a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45ea55643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 EIENDOMSUTVIKLING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3 068 279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7 261 780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24 412 151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CATHRINE BIERING HAMMER COTTON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CHRISTIAN HAMMER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och@parkeiendom-as.no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979 440 103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 EIENDOMSUTVIKLING AS</a:t>
            </a:r>
          </a:p>
        </p:txBody>
      </p:sp>
    </p:spTree>
  </p:cSld>
  <p:clrMapOvr>
    <a:masterClrMapping xmlns:a="http://schemas.openxmlformats.org/drawingml/2006/main"/>
  </p:clrMapOvr>
</p:sld>
</file>