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cc3923444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782202c65472b"/>
  </p:sldMasterIdLst>
  <p:sldIdLst>
    <p:sldId xmlns:r="http://schemas.openxmlformats.org/officeDocument/2006/relationships" id="256" r:id="Rf3da1bb1999641ad"/>
    <p:sldId xmlns:r="http://schemas.openxmlformats.org/officeDocument/2006/relationships" id="257" r:id="R6e356694e94f4581"/>
    <p:sldId xmlns:r="http://schemas.openxmlformats.org/officeDocument/2006/relationships" id="258" r:id="Rce98acc040974793"/>
    <p:sldId xmlns:r="http://schemas.openxmlformats.org/officeDocument/2006/relationships" id="259" r:id="R2e1afede18994ea7"/>
    <p:sldId xmlns:r="http://schemas.openxmlformats.org/officeDocument/2006/relationships" id="260" r:id="R3a2e67bd56f14fb6"/>
    <p:sldId xmlns:r="http://schemas.openxmlformats.org/officeDocument/2006/relationships" id="261" r:id="Rb5f3b1bf57274ac1"/>
    <p:sldId xmlns:r="http://schemas.openxmlformats.org/officeDocument/2006/relationships" id="262" r:id="R339e335e1eaf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782202c65472b" /><Relationship Type="http://schemas.openxmlformats.org/officeDocument/2006/relationships/slide" Target="/ppt/slides/slide1.xml" Id="Rf3da1bb1999641ad" /><Relationship Type="http://schemas.openxmlformats.org/officeDocument/2006/relationships/slide" Target="/ppt/slides/slide2.xml" Id="R6e356694e94f4581" /><Relationship Type="http://schemas.openxmlformats.org/officeDocument/2006/relationships/slide" Target="/ppt/slides/slide3.xml" Id="Rce98acc040974793" /><Relationship Type="http://schemas.openxmlformats.org/officeDocument/2006/relationships/slide" Target="/ppt/slides/slide4.xml" Id="R2e1afede18994ea7" /><Relationship Type="http://schemas.openxmlformats.org/officeDocument/2006/relationships/slide" Target="/ppt/slides/slide5.xml" Id="R3a2e67bd56f14fb6" /><Relationship Type="http://schemas.openxmlformats.org/officeDocument/2006/relationships/slide" Target="/ppt/slides/slide6.xml" Id="Rb5f3b1bf57274ac1" /><Relationship Type="http://schemas.openxmlformats.org/officeDocument/2006/relationships/slide" Target="/ppt/slides/slide7.xml" Id="R339e335e1eaf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f5e60ceff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e50e0e4244df5" /><Relationship Type="http://schemas.openxmlformats.org/officeDocument/2006/relationships/theme" Target="/ppt/slideMasters/theme/theme1.xml" Id="R82d8867bac28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e50e0e424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dd4ff5b24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539ae0355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175c320e2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23c7f7983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f45d81dca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9d5b165549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09e6256a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F NORLØFF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F NORLØFF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13 287 745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118 525 098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120 740 309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CATHINKA NORLØFF-MATHISEN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PRINZ-NORLØFF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NORLØFF GULLIKSEN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NORLØFF GULLIKSEN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VIBEKE NORLØFF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NORLØFF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19J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halvor@norloff-invest.no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