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ddae8e159c4a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668ab7c563402f"/>
  </p:sldMasterIdLst>
  <p:sldIdLst>
    <p:sldId xmlns:r="http://schemas.openxmlformats.org/officeDocument/2006/relationships" id="256" r:id="R81960bcec9fd4e24"/>
    <p:sldId xmlns:r="http://schemas.openxmlformats.org/officeDocument/2006/relationships" id="257" r:id="R327c932a670c43ae"/>
    <p:sldId xmlns:r="http://schemas.openxmlformats.org/officeDocument/2006/relationships" id="258" r:id="R442bdf96295748ea"/>
    <p:sldId xmlns:r="http://schemas.openxmlformats.org/officeDocument/2006/relationships" id="259" r:id="Rf0c44c0634f0483b"/>
    <p:sldId xmlns:r="http://schemas.openxmlformats.org/officeDocument/2006/relationships" id="260" r:id="Rba82aac3f8ec4cb7"/>
    <p:sldId xmlns:r="http://schemas.openxmlformats.org/officeDocument/2006/relationships" id="261" r:id="Rfc042a13cf334633"/>
    <p:sldId xmlns:r="http://schemas.openxmlformats.org/officeDocument/2006/relationships" id="262" r:id="Rd9c5524cec694b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68ab7c563402f" /><Relationship Type="http://schemas.openxmlformats.org/officeDocument/2006/relationships/slide" Target="/ppt/slides/slide1.xml" Id="R81960bcec9fd4e24" /><Relationship Type="http://schemas.openxmlformats.org/officeDocument/2006/relationships/slide" Target="/ppt/slides/slide2.xml" Id="R327c932a670c43ae" /><Relationship Type="http://schemas.openxmlformats.org/officeDocument/2006/relationships/slide" Target="/ppt/slides/slide3.xml" Id="R442bdf96295748ea" /><Relationship Type="http://schemas.openxmlformats.org/officeDocument/2006/relationships/slide" Target="/ppt/slides/slide4.xml" Id="Rf0c44c0634f0483b" /><Relationship Type="http://schemas.openxmlformats.org/officeDocument/2006/relationships/slide" Target="/ppt/slides/slide5.xml" Id="Rba82aac3f8ec4cb7" /><Relationship Type="http://schemas.openxmlformats.org/officeDocument/2006/relationships/slide" Target="/ppt/slides/slide6.xml" Id="Rfc042a13cf334633" /><Relationship Type="http://schemas.openxmlformats.org/officeDocument/2006/relationships/slide" Target="/ppt/slides/slide7.xml" Id="Rd9c5524cec694b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6e35f5369c4a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057e80f144f88" /><Relationship Type="http://schemas.openxmlformats.org/officeDocument/2006/relationships/theme" Target="/ppt/slideMasters/theme/theme1.xml" Id="Ra5ab7e7603aa47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e057e80f144f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bc532ddbc41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c9a4c356b46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3c99416a449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9b733703941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3ecae641549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e2b7d323c40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f2d19cac240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LEROLI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29 157 273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29 056 909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27 835 983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89 571 455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92 611 743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ALM LINDBÄCK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LINDBÄCK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LINDBÄCK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Gregers Grams 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979 455 682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