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f438b1c7894d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8e50e21364767"/>
  </p:sldMasterIdLst>
  <p:sldIdLst>
    <p:sldId xmlns:r="http://schemas.openxmlformats.org/officeDocument/2006/relationships" id="256" r:id="Rf8f8087925fa4b1f"/>
    <p:sldId xmlns:r="http://schemas.openxmlformats.org/officeDocument/2006/relationships" id="257" r:id="R9dc152a3c200498c"/>
    <p:sldId xmlns:r="http://schemas.openxmlformats.org/officeDocument/2006/relationships" id="258" r:id="Raabf391175424a18"/>
    <p:sldId xmlns:r="http://schemas.openxmlformats.org/officeDocument/2006/relationships" id="259" r:id="Rdbeb663736eb4a0e"/>
    <p:sldId xmlns:r="http://schemas.openxmlformats.org/officeDocument/2006/relationships" id="260" r:id="R2bd093b76835432e"/>
    <p:sldId xmlns:r="http://schemas.openxmlformats.org/officeDocument/2006/relationships" id="261" r:id="R8539e15ed06e4df0"/>
    <p:sldId xmlns:r="http://schemas.openxmlformats.org/officeDocument/2006/relationships" id="262" r:id="Rdb5085c174af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8e50e21364767" /><Relationship Type="http://schemas.openxmlformats.org/officeDocument/2006/relationships/slide" Target="/ppt/slides/slide1.xml" Id="Rf8f8087925fa4b1f" /><Relationship Type="http://schemas.openxmlformats.org/officeDocument/2006/relationships/slide" Target="/ppt/slides/slide2.xml" Id="R9dc152a3c200498c" /><Relationship Type="http://schemas.openxmlformats.org/officeDocument/2006/relationships/slide" Target="/ppt/slides/slide3.xml" Id="Raabf391175424a18" /><Relationship Type="http://schemas.openxmlformats.org/officeDocument/2006/relationships/slide" Target="/ppt/slides/slide4.xml" Id="Rdbeb663736eb4a0e" /><Relationship Type="http://schemas.openxmlformats.org/officeDocument/2006/relationships/slide" Target="/ppt/slides/slide5.xml" Id="R2bd093b76835432e" /><Relationship Type="http://schemas.openxmlformats.org/officeDocument/2006/relationships/slide" Target="/ppt/slides/slide6.xml" Id="R8539e15ed06e4df0" /><Relationship Type="http://schemas.openxmlformats.org/officeDocument/2006/relationships/slide" Target="/ppt/slides/slide7.xml" Id="Rdb5085c174af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a714485e4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54e1838bf4e89" /><Relationship Type="http://schemas.openxmlformats.org/officeDocument/2006/relationships/theme" Target="/ppt/slideMasters/theme/theme1.xml" Id="R6de3db89066a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054e1838bf4e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65b85c1a7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4f1df21fe4f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293a41ec5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3944876f7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a2378017d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a787457f0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e67a612e0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SJUR HAUSTVEIT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HAUSTVEIT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2 780 132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11 044 116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78 569 159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90 507 207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PETTER HAUSTVEIT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MOTZFELDT HAUSTVEIT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TILLIK MARGRETE MOTZFELDT HAUSTVEIT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Alvheimveien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59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979 464 495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