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a7a0b95a6044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61dcaeda884f62"/>
  </p:sldMasterIdLst>
  <p:sldIdLst>
    <p:sldId xmlns:r="http://schemas.openxmlformats.org/officeDocument/2006/relationships" id="256" r:id="R54e450ad70c549a4"/>
    <p:sldId xmlns:r="http://schemas.openxmlformats.org/officeDocument/2006/relationships" id="257" r:id="Rbffd7ea4e8804b91"/>
    <p:sldId xmlns:r="http://schemas.openxmlformats.org/officeDocument/2006/relationships" id="258" r:id="R36805ba9c74c447e"/>
    <p:sldId xmlns:r="http://schemas.openxmlformats.org/officeDocument/2006/relationships" id="259" r:id="Rddcb7e8a18fb4bbd"/>
    <p:sldId xmlns:r="http://schemas.openxmlformats.org/officeDocument/2006/relationships" id="260" r:id="R2c55c22644f149f3"/>
    <p:sldId xmlns:r="http://schemas.openxmlformats.org/officeDocument/2006/relationships" id="261" r:id="R839f340934b744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61dcaeda884f62" /><Relationship Type="http://schemas.openxmlformats.org/officeDocument/2006/relationships/slide" Target="/ppt/slides/slide1.xml" Id="R54e450ad70c549a4" /><Relationship Type="http://schemas.openxmlformats.org/officeDocument/2006/relationships/slide" Target="/ppt/slides/slide2.xml" Id="Rbffd7ea4e8804b91" /><Relationship Type="http://schemas.openxmlformats.org/officeDocument/2006/relationships/slide" Target="/ppt/slides/slide3.xml" Id="R36805ba9c74c447e" /><Relationship Type="http://schemas.openxmlformats.org/officeDocument/2006/relationships/slide" Target="/ppt/slides/slide4.xml" Id="Rddcb7e8a18fb4bbd" /><Relationship Type="http://schemas.openxmlformats.org/officeDocument/2006/relationships/slide" Target="/ppt/slides/slide5.xml" Id="R2c55c22644f149f3" /><Relationship Type="http://schemas.openxmlformats.org/officeDocument/2006/relationships/slide" Target="/ppt/slides/slide6.xml" Id="R839f340934b744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7d7d82deef4e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3a0fab59c4a05" /><Relationship Type="http://schemas.openxmlformats.org/officeDocument/2006/relationships/theme" Target="/ppt/slideMasters/theme/theme1.xml" Id="R49a6ea95411449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13a0fab59c4a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f73552e2146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e1427175542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3c1cd958b4f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285b184e543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070f7b24f49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4cecb81114e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VERDI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VERDI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STOREBRAND VERDI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VERDI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VERDI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VERDI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−22 212 228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338 622 698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1 890 118 302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1 897 715 701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VERDI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Storebrand Asset Management AS, 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www.storebrand.no/fond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979 474 059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VERDI</a:t>
            </a:r>
          </a:p>
        </p:txBody>
      </p:sp>
    </p:spTree>
  </p:cSld>
  <p:clrMapOvr>
    <a:masterClrMapping xmlns:a="http://schemas.openxmlformats.org/drawingml/2006/main"/>
  </p:clrMapOvr>
</p:sld>
</file>