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0edc3b24dd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dbbf4db494be2"/>
  </p:sldMasterIdLst>
  <p:sldIdLst>
    <p:sldId xmlns:r="http://schemas.openxmlformats.org/officeDocument/2006/relationships" id="256" r:id="Rf4b1f2e1a9b04773"/>
    <p:sldId xmlns:r="http://schemas.openxmlformats.org/officeDocument/2006/relationships" id="257" r:id="Rb1c21b4dc5ed4354"/>
    <p:sldId xmlns:r="http://schemas.openxmlformats.org/officeDocument/2006/relationships" id="258" r:id="Rf5718e86a4914d39"/>
    <p:sldId xmlns:r="http://schemas.openxmlformats.org/officeDocument/2006/relationships" id="259" r:id="R75e17e87e1fd4279"/>
    <p:sldId xmlns:r="http://schemas.openxmlformats.org/officeDocument/2006/relationships" id="260" r:id="Re938abaff53d4938"/>
    <p:sldId xmlns:r="http://schemas.openxmlformats.org/officeDocument/2006/relationships" id="261" r:id="R1ccba30975f34962"/>
    <p:sldId xmlns:r="http://schemas.openxmlformats.org/officeDocument/2006/relationships" id="262" r:id="R88ce56dbcd86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dbbf4db494be2" /><Relationship Type="http://schemas.openxmlformats.org/officeDocument/2006/relationships/slide" Target="/ppt/slides/slide1.xml" Id="Rf4b1f2e1a9b04773" /><Relationship Type="http://schemas.openxmlformats.org/officeDocument/2006/relationships/slide" Target="/ppt/slides/slide2.xml" Id="Rb1c21b4dc5ed4354" /><Relationship Type="http://schemas.openxmlformats.org/officeDocument/2006/relationships/slide" Target="/ppt/slides/slide3.xml" Id="Rf5718e86a4914d39" /><Relationship Type="http://schemas.openxmlformats.org/officeDocument/2006/relationships/slide" Target="/ppt/slides/slide4.xml" Id="R75e17e87e1fd4279" /><Relationship Type="http://schemas.openxmlformats.org/officeDocument/2006/relationships/slide" Target="/ppt/slides/slide5.xml" Id="Re938abaff53d4938" /><Relationship Type="http://schemas.openxmlformats.org/officeDocument/2006/relationships/slide" Target="/ppt/slides/slide6.xml" Id="R1ccba30975f34962" /><Relationship Type="http://schemas.openxmlformats.org/officeDocument/2006/relationships/slide" Target="/ppt/slides/slide7.xml" Id="R88ce56dbcd86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640e5513141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f2bc461644181" /><Relationship Type="http://schemas.openxmlformats.org/officeDocument/2006/relationships/theme" Target="/ppt/slideMasters/theme/theme1.xml" Id="Rd928f221098e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f2bc46164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95c4b95b3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35b596e5b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e07e181e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59c56f138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74ca1183c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eceec8950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c0534ef5f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ØKONOMIRINGEN VÅLER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ØKONOMIRINGEN VÅLER AS ble etablert [år] og holder til i Våler I Solør.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11 354 844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9 894 603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NYBORG 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Vålgutua 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2436 Våler I Solør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42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ØKONOMIRINGEN VÅLER AS</a:t>
            </a:r>
          </a:p>
        </p:txBody>
      </p:sp>
    </p:spTree>
  </p:cSld>
  <p:clrMapOvr>
    <a:masterClrMapping xmlns:a="http://schemas.openxmlformats.org/drawingml/2006/main"/>
  </p:clrMapOvr>
</p:sld>
</file>