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5e7e39417342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8c2291c2b9489d"/>
  </p:sldMasterIdLst>
  <p:sldIdLst>
    <p:sldId xmlns:r="http://schemas.openxmlformats.org/officeDocument/2006/relationships" id="256" r:id="Rc12a0f35ff3d4543"/>
    <p:sldId xmlns:r="http://schemas.openxmlformats.org/officeDocument/2006/relationships" id="257" r:id="R6130db478f0347c8"/>
    <p:sldId xmlns:r="http://schemas.openxmlformats.org/officeDocument/2006/relationships" id="258" r:id="R85049623a0654522"/>
    <p:sldId xmlns:r="http://schemas.openxmlformats.org/officeDocument/2006/relationships" id="259" r:id="R75ebd6da9778436a"/>
    <p:sldId xmlns:r="http://schemas.openxmlformats.org/officeDocument/2006/relationships" id="260" r:id="R9e01676434e94598"/>
    <p:sldId xmlns:r="http://schemas.openxmlformats.org/officeDocument/2006/relationships" id="261" r:id="R4307892eff5d4eee"/>
    <p:sldId xmlns:r="http://schemas.openxmlformats.org/officeDocument/2006/relationships" id="262" r:id="R87f1d2ddec1b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c2291c2b9489d" /><Relationship Type="http://schemas.openxmlformats.org/officeDocument/2006/relationships/slide" Target="/ppt/slides/slide1.xml" Id="Rc12a0f35ff3d4543" /><Relationship Type="http://schemas.openxmlformats.org/officeDocument/2006/relationships/slide" Target="/ppt/slides/slide2.xml" Id="R6130db478f0347c8" /><Relationship Type="http://schemas.openxmlformats.org/officeDocument/2006/relationships/slide" Target="/ppt/slides/slide3.xml" Id="R85049623a0654522" /><Relationship Type="http://schemas.openxmlformats.org/officeDocument/2006/relationships/slide" Target="/ppt/slides/slide4.xml" Id="R75ebd6da9778436a" /><Relationship Type="http://schemas.openxmlformats.org/officeDocument/2006/relationships/slide" Target="/ppt/slides/slide5.xml" Id="R9e01676434e94598" /><Relationship Type="http://schemas.openxmlformats.org/officeDocument/2006/relationships/slide" Target="/ppt/slides/slide6.xml" Id="R4307892eff5d4eee" /><Relationship Type="http://schemas.openxmlformats.org/officeDocument/2006/relationships/slide" Target="/ppt/slides/slide7.xml" Id="R87f1d2ddec1b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29efedaff4b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71d674cb14623" /><Relationship Type="http://schemas.openxmlformats.org/officeDocument/2006/relationships/theme" Target="/ppt/slideMasters/theme/theme1.xml" Id="R7d5286c782b540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171d674cb146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94048475147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334a658654e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cb01dc6de4c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b25123c574f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5472f65ad44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4d4a6539d48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b5ad1971849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TRØNDELAG HELGELAND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TRØNDELAG HELGELAND INVEST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1 948 500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−1 319 293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5 875 343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116 832 598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120 449 102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BIRGER TORGNES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JOHANN HOLDING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BIRGER TORGNES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JOHANN HOLDING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8909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00 69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979 488 963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