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02cc91fc9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0d4d9e7e741d7"/>
  </p:sldMasterIdLst>
  <p:sldIdLst>
    <p:sldId xmlns:r="http://schemas.openxmlformats.org/officeDocument/2006/relationships" id="256" r:id="R9c5696c3ceff4c28"/>
    <p:sldId xmlns:r="http://schemas.openxmlformats.org/officeDocument/2006/relationships" id="257" r:id="R9c984477f46e4a22"/>
    <p:sldId xmlns:r="http://schemas.openxmlformats.org/officeDocument/2006/relationships" id="258" r:id="R8741d8a8a81a44c6"/>
    <p:sldId xmlns:r="http://schemas.openxmlformats.org/officeDocument/2006/relationships" id="259" r:id="R3cd8d40bfbfe4d95"/>
    <p:sldId xmlns:r="http://schemas.openxmlformats.org/officeDocument/2006/relationships" id="260" r:id="Re52b012fa7714465"/>
    <p:sldId xmlns:r="http://schemas.openxmlformats.org/officeDocument/2006/relationships" id="261" r:id="R95433470de7c4e7b"/>
    <p:sldId xmlns:r="http://schemas.openxmlformats.org/officeDocument/2006/relationships" id="262" r:id="R724cd984d8e2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0d4d9e7e741d7" /><Relationship Type="http://schemas.openxmlformats.org/officeDocument/2006/relationships/slide" Target="/ppt/slides/slide1.xml" Id="R9c5696c3ceff4c28" /><Relationship Type="http://schemas.openxmlformats.org/officeDocument/2006/relationships/slide" Target="/ppt/slides/slide2.xml" Id="R9c984477f46e4a22" /><Relationship Type="http://schemas.openxmlformats.org/officeDocument/2006/relationships/slide" Target="/ppt/slides/slide3.xml" Id="R8741d8a8a81a44c6" /><Relationship Type="http://schemas.openxmlformats.org/officeDocument/2006/relationships/slide" Target="/ppt/slides/slide4.xml" Id="R3cd8d40bfbfe4d95" /><Relationship Type="http://schemas.openxmlformats.org/officeDocument/2006/relationships/slide" Target="/ppt/slides/slide5.xml" Id="Re52b012fa7714465" /><Relationship Type="http://schemas.openxmlformats.org/officeDocument/2006/relationships/slide" Target="/ppt/slides/slide6.xml" Id="R95433470de7c4e7b" /><Relationship Type="http://schemas.openxmlformats.org/officeDocument/2006/relationships/slide" Target="/ppt/slides/slide7.xml" Id="R724cd984d8e2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1328cf3be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6e7dda3f457c" /><Relationship Type="http://schemas.openxmlformats.org/officeDocument/2006/relationships/theme" Target="/ppt/slideMasters/theme/theme1.xml" Id="Rc733b95e19a9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c6e7dda3f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4b984f9b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2615fd7f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818d2cc3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21bdb0c0e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d2ca2fbe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996c249e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01b17b0eb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ARNE NØSTED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