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7390610dd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cf51d3aa364bb6"/>
  </p:sldMasterIdLst>
  <p:sldIdLst>
    <p:sldId xmlns:r="http://schemas.openxmlformats.org/officeDocument/2006/relationships" id="256" r:id="Ra8c81ec9e6f44db7"/>
    <p:sldId xmlns:r="http://schemas.openxmlformats.org/officeDocument/2006/relationships" id="257" r:id="R9ad0090e92074fb2"/>
    <p:sldId xmlns:r="http://schemas.openxmlformats.org/officeDocument/2006/relationships" id="258" r:id="Re15d385f2fe34fc6"/>
    <p:sldId xmlns:r="http://schemas.openxmlformats.org/officeDocument/2006/relationships" id="259" r:id="Rba42bc967630466d"/>
    <p:sldId xmlns:r="http://schemas.openxmlformats.org/officeDocument/2006/relationships" id="260" r:id="Rd6aa4c03222648bd"/>
    <p:sldId xmlns:r="http://schemas.openxmlformats.org/officeDocument/2006/relationships" id="261" r:id="R4c9f06e654d6454f"/>
    <p:sldId xmlns:r="http://schemas.openxmlformats.org/officeDocument/2006/relationships" id="262" r:id="Rfaabc960d99e4b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f51d3aa364bb6" /><Relationship Type="http://schemas.openxmlformats.org/officeDocument/2006/relationships/slide" Target="/ppt/slides/slide1.xml" Id="Ra8c81ec9e6f44db7" /><Relationship Type="http://schemas.openxmlformats.org/officeDocument/2006/relationships/slide" Target="/ppt/slides/slide2.xml" Id="R9ad0090e92074fb2" /><Relationship Type="http://schemas.openxmlformats.org/officeDocument/2006/relationships/slide" Target="/ppt/slides/slide3.xml" Id="Re15d385f2fe34fc6" /><Relationship Type="http://schemas.openxmlformats.org/officeDocument/2006/relationships/slide" Target="/ppt/slides/slide4.xml" Id="Rba42bc967630466d" /><Relationship Type="http://schemas.openxmlformats.org/officeDocument/2006/relationships/slide" Target="/ppt/slides/slide5.xml" Id="Rd6aa4c03222648bd" /><Relationship Type="http://schemas.openxmlformats.org/officeDocument/2006/relationships/slide" Target="/ppt/slides/slide6.xml" Id="R4c9f06e654d6454f" /><Relationship Type="http://schemas.openxmlformats.org/officeDocument/2006/relationships/slide" Target="/ppt/slides/slide7.xml" Id="Rfaabc960d99e4b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1f1e02b64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7c5c9d2f4e5e" /><Relationship Type="http://schemas.openxmlformats.org/officeDocument/2006/relationships/theme" Target="/ppt/slideMasters/theme/theme1.xml" Id="R9feacb57fe5244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17c5c9d2f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34067f6d4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e45c15597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bd1c4f369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9ec5c2397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ccd5b882e49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ad03972634d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8bbd903af4f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15 880 692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9 154 763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30 384 464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206 959 676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210 351 685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EGIL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HANS JOAKIM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