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a9c7fae3f4a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75b4aec4164869"/>
  </p:sldMasterIdLst>
  <p:sldIdLst>
    <p:sldId xmlns:r="http://schemas.openxmlformats.org/officeDocument/2006/relationships" id="256" r:id="R3d9fce4851044484"/>
    <p:sldId xmlns:r="http://schemas.openxmlformats.org/officeDocument/2006/relationships" id="257" r:id="Rfff28a6216f14533"/>
    <p:sldId xmlns:r="http://schemas.openxmlformats.org/officeDocument/2006/relationships" id="258" r:id="R38783b91e1f84af8"/>
    <p:sldId xmlns:r="http://schemas.openxmlformats.org/officeDocument/2006/relationships" id="259" r:id="R5bb6efd697d24bf0"/>
    <p:sldId xmlns:r="http://schemas.openxmlformats.org/officeDocument/2006/relationships" id="260" r:id="R088aa7205fa347c4"/>
    <p:sldId xmlns:r="http://schemas.openxmlformats.org/officeDocument/2006/relationships" id="261" r:id="R0e931464427a4845"/>
    <p:sldId xmlns:r="http://schemas.openxmlformats.org/officeDocument/2006/relationships" id="262" r:id="R9c97fc0316bd41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5b4aec4164869" /><Relationship Type="http://schemas.openxmlformats.org/officeDocument/2006/relationships/slide" Target="/ppt/slides/slide1.xml" Id="R3d9fce4851044484" /><Relationship Type="http://schemas.openxmlformats.org/officeDocument/2006/relationships/slide" Target="/ppt/slides/slide2.xml" Id="Rfff28a6216f14533" /><Relationship Type="http://schemas.openxmlformats.org/officeDocument/2006/relationships/slide" Target="/ppt/slides/slide3.xml" Id="R38783b91e1f84af8" /><Relationship Type="http://schemas.openxmlformats.org/officeDocument/2006/relationships/slide" Target="/ppt/slides/slide4.xml" Id="R5bb6efd697d24bf0" /><Relationship Type="http://schemas.openxmlformats.org/officeDocument/2006/relationships/slide" Target="/ppt/slides/slide5.xml" Id="R088aa7205fa347c4" /><Relationship Type="http://schemas.openxmlformats.org/officeDocument/2006/relationships/slide" Target="/ppt/slides/slide6.xml" Id="R0e931464427a4845" /><Relationship Type="http://schemas.openxmlformats.org/officeDocument/2006/relationships/slide" Target="/ppt/slides/slide7.xml" Id="R9c97fc0316bd41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6cf0671e048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ab9be834a47ac" /><Relationship Type="http://schemas.openxmlformats.org/officeDocument/2006/relationships/theme" Target="/ppt/slideMasters/theme/theme1.xml" Id="R22844d02005c4e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dab9be834a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a90dd40af4a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670b8709f4f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bbf9785ac4a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859c365a949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406ce1ed546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c35cfc96444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6137a81e540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INVESTERINGSGEORG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INVESTERINGSGEORG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10 006 356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10 108 117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TORE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Høgsetvegen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979 558 805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INVESTERINGSGEORG AS</a:t>
            </a:r>
          </a:p>
        </p:txBody>
      </p:sp>
    </p:spTree>
  </p:cSld>
  <p:clrMapOvr>
    <a:masterClrMapping xmlns:a="http://schemas.openxmlformats.org/drawingml/2006/main"/>
  </p:clrMapOvr>
</p:sld>
</file>