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2545b6223ab40c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483d03c4e35460d"/>
  </p:sldMasterIdLst>
  <p:sldIdLst>
    <p:sldId xmlns:r="http://schemas.openxmlformats.org/officeDocument/2006/relationships" id="256" r:id="Rb012f243413c4aba"/>
    <p:sldId xmlns:r="http://schemas.openxmlformats.org/officeDocument/2006/relationships" id="257" r:id="R96a9925b287c44bf"/>
    <p:sldId xmlns:r="http://schemas.openxmlformats.org/officeDocument/2006/relationships" id="258" r:id="R63ea7d5faccc4591"/>
    <p:sldId xmlns:r="http://schemas.openxmlformats.org/officeDocument/2006/relationships" id="259" r:id="Re0cbc389cb4346d1"/>
    <p:sldId xmlns:r="http://schemas.openxmlformats.org/officeDocument/2006/relationships" id="260" r:id="Rf337df44d8954bd8"/>
    <p:sldId xmlns:r="http://schemas.openxmlformats.org/officeDocument/2006/relationships" id="261" r:id="R403002d70df84a49"/>
    <p:sldId xmlns:r="http://schemas.openxmlformats.org/officeDocument/2006/relationships" id="262" r:id="R47f97f9e93d142d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83d03c4e35460d" /><Relationship Type="http://schemas.openxmlformats.org/officeDocument/2006/relationships/slide" Target="/ppt/slides/slide1.xml" Id="Rb012f243413c4aba" /><Relationship Type="http://schemas.openxmlformats.org/officeDocument/2006/relationships/slide" Target="/ppt/slides/slide2.xml" Id="R96a9925b287c44bf" /><Relationship Type="http://schemas.openxmlformats.org/officeDocument/2006/relationships/slide" Target="/ppt/slides/slide3.xml" Id="R63ea7d5faccc4591" /><Relationship Type="http://schemas.openxmlformats.org/officeDocument/2006/relationships/slide" Target="/ppt/slides/slide4.xml" Id="Re0cbc389cb4346d1" /><Relationship Type="http://schemas.openxmlformats.org/officeDocument/2006/relationships/slide" Target="/ppt/slides/slide5.xml" Id="Rf337df44d8954bd8" /><Relationship Type="http://schemas.openxmlformats.org/officeDocument/2006/relationships/slide" Target="/ppt/slides/slide6.xml" Id="R403002d70df84a49" /><Relationship Type="http://schemas.openxmlformats.org/officeDocument/2006/relationships/slide" Target="/ppt/slides/slide7.xml" Id="R47f97f9e93d142d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514ccb772841a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a92626e7864da1" /><Relationship Type="http://schemas.openxmlformats.org/officeDocument/2006/relationships/theme" Target="/ppt/slideMasters/theme/theme1.xml" Id="Rd78f642cfb28426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3a92626e7864da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02681c8c5b4ac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254cde0f9c435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25018459434d2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89c979d06b4f0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fece83d0724c5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831c11a0854f3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b6a5fcb0b2400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SIGMA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SIGMA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SIGMA REGNSKAP AS ble etablert [år] og holder til i Bjørkelangen.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SIGMA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SIGMA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SIGMA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14 940 618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1 918 018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1 596 016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1 636 422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7 379 487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SIGMA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ZOLU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SIGMA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Rådhusveien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1940 Bjørkelangen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63 85 42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979 558 929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SIGMA REGNSKAP AS</a:t>
            </a:r>
          </a:p>
        </p:txBody>
      </p:sp>
    </p:spTree>
  </p:cSld>
  <p:clrMapOvr>
    <a:masterClrMapping xmlns:a="http://schemas.openxmlformats.org/drawingml/2006/main"/>
  </p:clrMapOvr>
</p:sld>
</file>