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4a2bdb07a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29d5dc5524e8a"/>
  </p:sldMasterIdLst>
  <p:sldIdLst>
    <p:sldId xmlns:r="http://schemas.openxmlformats.org/officeDocument/2006/relationships" id="256" r:id="Re8f113d2c34d4962"/>
    <p:sldId xmlns:r="http://schemas.openxmlformats.org/officeDocument/2006/relationships" id="257" r:id="R2ccab81c34624b6e"/>
    <p:sldId xmlns:r="http://schemas.openxmlformats.org/officeDocument/2006/relationships" id="258" r:id="R58b76d41e77e43ae"/>
    <p:sldId xmlns:r="http://schemas.openxmlformats.org/officeDocument/2006/relationships" id="259" r:id="R5a721a32cfdd4139"/>
    <p:sldId xmlns:r="http://schemas.openxmlformats.org/officeDocument/2006/relationships" id="260" r:id="Rdab47e34f06942ef"/>
    <p:sldId xmlns:r="http://schemas.openxmlformats.org/officeDocument/2006/relationships" id="261" r:id="Rfe62de069b6f4a82"/>
    <p:sldId xmlns:r="http://schemas.openxmlformats.org/officeDocument/2006/relationships" id="262" r:id="Rdc2bd6d6b189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29d5dc5524e8a" /><Relationship Type="http://schemas.openxmlformats.org/officeDocument/2006/relationships/slide" Target="/ppt/slides/slide1.xml" Id="Re8f113d2c34d4962" /><Relationship Type="http://schemas.openxmlformats.org/officeDocument/2006/relationships/slide" Target="/ppt/slides/slide2.xml" Id="R2ccab81c34624b6e" /><Relationship Type="http://schemas.openxmlformats.org/officeDocument/2006/relationships/slide" Target="/ppt/slides/slide3.xml" Id="R58b76d41e77e43ae" /><Relationship Type="http://schemas.openxmlformats.org/officeDocument/2006/relationships/slide" Target="/ppt/slides/slide4.xml" Id="R5a721a32cfdd4139" /><Relationship Type="http://schemas.openxmlformats.org/officeDocument/2006/relationships/slide" Target="/ppt/slides/slide5.xml" Id="Rdab47e34f06942ef" /><Relationship Type="http://schemas.openxmlformats.org/officeDocument/2006/relationships/slide" Target="/ppt/slides/slide6.xml" Id="Rfe62de069b6f4a82" /><Relationship Type="http://schemas.openxmlformats.org/officeDocument/2006/relationships/slide" Target="/ppt/slides/slide7.xml" Id="Rdc2bd6d6b189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5383a7ee6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285d7012437b" /><Relationship Type="http://schemas.openxmlformats.org/officeDocument/2006/relationships/theme" Target="/ppt/slideMasters/theme/theme1.xml" Id="Rf8ad59866a8b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6285d7012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2e0c563f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dabc305f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aa857167c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a5b1679ce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2ac40ffa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6a58b3a3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170a688a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