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481621a6c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fb55d221a4de8"/>
  </p:sldMasterIdLst>
  <p:sldIdLst>
    <p:sldId xmlns:r="http://schemas.openxmlformats.org/officeDocument/2006/relationships" id="256" r:id="R54caf3ef1d4e4f31"/>
    <p:sldId xmlns:r="http://schemas.openxmlformats.org/officeDocument/2006/relationships" id="257" r:id="Rddccee06f0614b2f"/>
    <p:sldId xmlns:r="http://schemas.openxmlformats.org/officeDocument/2006/relationships" id="258" r:id="Re66f2adf82724cb4"/>
    <p:sldId xmlns:r="http://schemas.openxmlformats.org/officeDocument/2006/relationships" id="259" r:id="R4002d7d9afbf4453"/>
    <p:sldId xmlns:r="http://schemas.openxmlformats.org/officeDocument/2006/relationships" id="260" r:id="R114bf18ff8084542"/>
    <p:sldId xmlns:r="http://schemas.openxmlformats.org/officeDocument/2006/relationships" id="261" r:id="Rf4e7d56fb07a4f3f"/>
    <p:sldId xmlns:r="http://schemas.openxmlformats.org/officeDocument/2006/relationships" id="262" r:id="R9f3386913df3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fb55d221a4de8" /><Relationship Type="http://schemas.openxmlformats.org/officeDocument/2006/relationships/slide" Target="/ppt/slides/slide1.xml" Id="R54caf3ef1d4e4f31" /><Relationship Type="http://schemas.openxmlformats.org/officeDocument/2006/relationships/slide" Target="/ppt/slides/slide2.xml" Id="Rddccee06f0614b2f" /><Relationship Type="http://schemas.openxmlformats.org/officeDocument/2006/relationships/slide" Target="/ppt/slides/slide3.xml" Id="Re66f2adf82724cb4" /><Relationship Type="http://schemas.openxmlformats.org/officeDocument/2006/relationships/slide" Target="/ppt/slides/slide4.xml" Id="R4002d7d9afbf4453" /><Relationship Type="http://schemas.openxmlformats.org/officeDocument/2006/relationships/slide" Target="/ppt/slides/slide5.xml" Id="R114bf18ff8084542" /><Relationship Type="http://schemas.openxmlformats.org/officeDocument/2006/relationships/slide" Target="/ppt/slides/slide6.xml" Id="Rf4e7d56fb07a4f3f" /><Relationship Type="http://schemas.openxmlformats.org/officeDocument/2006/relationships/slide" Target="/ppt/slides/slide7.xml" Id="R9f3386913df3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ba3b24795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663d76deb47f8" /><Relationship Type="http://schemas.openxmlformats.org/officeDocument/2006/relationships/theme" Target="/ppt/slideMasters/theme/theme1.xml" Id="Rc282b1be9c16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663d76deb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d19461b69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3c1e0c974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3fcad9b364e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37925093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6989b1ab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fb791352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daa04a47f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