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4d0498e969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0044c81fb404b"/>
  </p:sldMasterIdLst>
  <p:sldIdLst>
    <p:sldId xmlns:r="http://schemas.openxmlformats.org/officeDocument/2006/relationships" id="256" r:id="Rd541b9c862a340fb"/>
    <p:sldId xmlns:r="http://schemas.openxmlformats.org/officeDocument/2006/relationships" id="257" r:id="R1b6790e82d8747ba"/>
    <p:sldId xmlns:r="http://schemas.openxmlformats.org/officeDocument/2006/relationships" id="258" r:id="Reefb3a143b9340bb"/>
    <p:sldId xmlns:r="http://schemas.openxmlformats.org/officeDocument/2006/relationships" id="259" r:id="R1f906c29e55c488e"/>
    <p:sldId xmlns:r="http://schemas.openxmlformats.org/officeDocument/2006/relationships" id="260" r:id="Rf29dd7077bdb43dc"/>
    <p:sldId xmlns:r="http://schemas.openxmlformats.org/officeDocument/2006/relationships" id="261" r:id="R13e19bd0511f4f78"/>
    <p:sldId xmlns:r="http://schemas.openxmlformats.org/officeDocument/2006/relationships" id="262" r:id="Rd1a98ec20d81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0044c81fb404b" /><Relationship Type="http://schemas.openxmlformats.org/officeDocument/2006/relationships/slide" Target="/ppt/slides/slide1.xml" Id="Rd541b9c862a340fb" /><Relationship Type="http://schemas.openxmlformats.org/officeDocument/2006/relationships/slide" Target="/ppt/slides/slide2.xml" Id="R1b6790e82d8747ba" /><Relationship Type="http://schemas.openxmlformats.org/officeDocument/2006/relationships/slide" Target="/ppt/slides/slide3.xml" Id="Reefb3a143b9340bb" /><Relationship Type="http://schemas.openxmlformats.org/officeDocument/2006/relationships/slide" Target="/ppt/slides/slide4.xml" Id="R1f906c29e55c488e" /><Relationship Type="http://schemas.openxmlformats.org/officeDocument/2006/relationships/slide" Target="/ppt/slides/slide5.xml" Id="Rf29dd7077bdb43dc" /><Relationship Type="http://schemas.openxmlformats.org/officeDocument/2006/relationships/slide" Target="/ppt/slides/slide6.xml" Id="R13e19bd0511f4f78" /><Relationship Type="http://schemas.openxmlformats.org/officeDocument/2006/relationships/slide" Target="/ppt/slides/slide7.xml" Id="Rd1a98ec20d81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232080139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1dd0a856e4d32" /><Relationship Type="http://schemas.openxmlformats.org/officeDocument/2006/relationships/theme" Target="/ppt/slideMasters/theme/theme1.xml" Id="R92989724ffd8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1dd0a856e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f848621b2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7e32ebb8c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ca7dfcf1f44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928a12e49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72e55db71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b96511ff2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4589f86a2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METT &amp; 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 &amp; GO AS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19 892 889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20 239 101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RIBER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RIBER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Kvednavegen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66 55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