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467dba383d9418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a2b979d7dce4f00"/>
  </p:sldMasterIdLst>
  <p:sldIdLst>
    <p:sldId xmlns:r="http://schemas.openxmlformats.org/officeDocument/2006/relationships" id="256" r:id="R70a02a5858ce4328"/>
    <p:sldId xmlns:r="http://schemas.openxmlformats.org/officeDocument/2006/relationships" id="257" r:id="R94c30fa0eb47498e"/>
    <p:sldId xmlns:r="http://schemas.openxmlformats.org/officeDocument/2006/relationships" id="258" r:id="R456b6709eeb947bb"/>
    <p:sldId xmlns:r="http://schemas.openxmlformats.org/officeDocument/2006/relationships" id="259" r:id="R65881e4984014524"/>
    <p:sldId xmlns:r="http://schemas.openxmlformats.org/officeDocument/2006/relationships" id="260" r:id="Rbd0ef7d25d0d4ca2"/>
    <p:sldId xmlns:r="http://schemas.openxmlformats.org/officeDocument/2006/relationships" id="261" r:id="R20e4991d460042fc"/>
    <p:sldId xmlns:r="http://schemas.openxmlformats.org/officeDocument/2006/relationships" id="262" r:id="R562728c1f7e540c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2b979d7dce4f00" /><Relationship Type="http://schemas.openxmlformats.org/officeDocument/2006/relationships/slide" Target="/ppt/slides/slide1.xml" Id="R70a02a5858ce4328" /><Relationship Type="http://schemas.openxmlformats.org/officeDocument/2006/relationships/slide" Target="/ppt/slides/slide2.xml" Id="R94c30fa0eb47498e" /><Relationship Type="http://schemas.openxmlformats.org/officeDocument/2006/relationships/slide" Target="/ppt/slides/slide3.xml" Id="R456b6709eeb947bb" /><Relationship Type="http://schemas.openxmlformats.org/officeDocument/2006/relationships/slide" Target="/ppt/slides/slide4.xml" Id="R65881e4984014524" /><Relationship Type="http://schemas.openxmlformats.org/officeDocument/2006/relationships/slide" Target="/ppt/slides/slide5.xml" Id="Rbd0ef7d25d0d4ca2" /><Relationship Type="http://schemas.openxmlformats.org/officeDocument/2006/relationships/slide" Target="/ppt/slides/slide6.xml" Id="R20e4991d460042fc" /><Relationship Type="http://schemas.openxmlformats.org/officeDocument/2006/relationships/slide" Target="/ppt/slides/slide7.xml" Id="R562728c1f7e540c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9971a65c6e944d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2cc59bda444626" /><Relationship Type="http://schemas.openxmlformats.org/officeDocument/2006/relationships/theme" Target="/ppt/slideMasters/theme/theme1.xml" Id="R0ac94a4518254d7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22cc59bda44462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ff07717b9a4d6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7a761ccd214b4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9fbee87df84a0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4342228ac643b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c780b5846849a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e7f401ac0b4cd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f358578759492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METROPOLIS HK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METROPOLIS HK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METROPOLIS HK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METROPOLIS HK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METROPOLIS HK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METROPOLIS HK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7 388 949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2 076 450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7 140 682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21 516 905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22 126 012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METROPOLIS HK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HANNE ARVIK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 IHLE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METROPOLIS HK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Rosenborggata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979 607 954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METROPOLIS HK AS</a:t>
            </a:r>
          </a:p>
        </p:txBody>
      </p:sp>
    </p:spTree>
  </p:cSld>
  <p:clrMapOvr>
    <a:masterClrMapping xmlns:a="http://schemas.openxmlformats.org/drawingml/2006/main"/>
  </p:clrMapOvr>
</p:sld>
</file>