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64878003904c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465ec7bbcc4a7a"/>
  </p:sldMasterIdLst>
  <p:sldIdLst>
    <p:sldId xmlns:r="http://schemas.openxmlformats.org/officeDocument/2006/relationships" id="256" r:id="Rddf2334dcd394581"/>
    <p:sldId xmlns:r="http://schemas.openxmlformats.org/officeDocument/2006/relationships" id="257" r:id="R37807848129d4cbe"/>
    <p:sldId xmlns:r="http://schemas.openxmlformats.org/officeDocument/2006/relationships" id="258" r:id="R74918caa8b974df6"/>
    <p:sldId xmlns:r="http://schemas.openxmlformats.org/officeDocument/2006/relationships" id="259" r:id="R310f00070a4a4a2e"/>
    <p:sldId xmlns:r="http://schemas.openxmlformats.org/officeDocument/2006/relationships" id="260" r:id="Ra40e119bba6f4533"/>
    <p:sldId xmlns:r="http://schemas.openxmlformats.org/officeDocument/2006/relationships" id="261" r:id="R3b5a49808b0a4a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465ec7bbcc4a7a" /><Relationship Type="http://schemas.openxmlformats.org/officeDocument/2006/relationships/slide" Target="/ppt/slides/slide1.xml" Id="Rddf2334dcd394581" /><Relationship Type="http://schemas.openxmlformats.org/officeDocument/2006/relationships/slide" Target="/ppt/slides/slide2.xml" Id="R37807848129d4cbe" /><Relationship Type="http://schemas.openxmlformats.org/officeDocument/2006/relationships/slide" Target="/ppt/slides/slide3.xml" Id="R74918caa8b974df6" /><Relationship Type="http://schemas.openxmlformats.org/officeDocument/2006/relationships/slide" Target="/ppt/slides/slide4.xml" Id="R310f00070a4a4a2e" /><Relationship Type="http://schemas.openxmlformats.org/officeDocument/2006/relationships/slide" Target="/ppt/slides/slide5.xml" Id="Ra40e119bba6f4533" /><Relationship Type="http://schemas.openxmlformats.org/officeDocument/2006/relationships/slide" Target="/ppt/slides/slide6.xml" Id="R3b5a49808b0a4a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b93a1101184c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5a058faa0464f" /><Relationship Type="http://schemas.openxmlformats.org/officeDocument/2006/relationships/theme" Target="/ppt/slideMasters/theme/theme1.xml" Id="Ra047a3ad63b449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95a058faa046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eae4249494d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bfc1a731343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21898b72a4d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eb46805dc49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be6e93a2f4a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68642b7d44f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STRANDEN GLOBAL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Lundvollveien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09 45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joker.lovund@joker.no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979 634 021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