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0ce2936cf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3ba3be90143a9"/>
  </p:sldMasterIdLst>
  <p:sldIdLst>
    <p:sldId xmlns:r="http://schemas.openxmlformats.org/officeDocument/2006/relationships" id="256" r:id="Re34030b7c6bd49b5"/>
    <p:sldId xmlns:r="http://schemas.openxmlformats.org/officeDocument/2006/relationships" id="257" r:id="R24f0723951774a34"/>
    <p:sldId xmlns:r="http://schemas.openxmlformats.org/officeDocument/2006/relationships" id="258" r:id="Rf0b040e9a9f04da4"/>
    <p:sldId xmlns:r="http://schemas.openxmlformats.org/officeDocument/2006/relationships" id="259" r:id="R8b3f6564b25648e6"/>
    <p:sldId xmlns:r="http://schemas.openxmlformats.org/officeDocument/2006/relationships" id="260" r:id="Rbf3fdc95be024db1"/>
    <p:sldId xmlns:r="http://schemas.openxmlformats.org/officeDocument/2006/relationships" id="261" r:id="R008a7b0165774856"/>
    <p:sldId xmlns:r="http://schemas.openxmlformats.org/officeDocument/2006/relationships" id="262" r:id="Ra56a67e18af7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3ba3be90143a9" /><Relationship Type="http://schemas.openxmlformats.org/officeDocument/2006/relationships/slide" Target="/ppt/slides/slide1.xml" Id="Re34030b7c6bd49b5" /><Relationship Type="http://schemas.openxmlformats.org/officeDocument/2006/relationships/slide" Target="/ppt/slides/slide2.xml" Id="R24f0723951774a34" /><Relationship Type="http://schemas.openxmlformats.org/officeDocument/2006/relationships/slide" Target="/ppt/slides/slide3.xml" Id="Rf0b040e9a9f04da4" /><Relationship Type="http://schemas.openxmlformats.org/officeDocument/2006/relationships/slide" Target="/ppt/slides/slide4.xml" Id="R8b3f6564b25648e6" /><Relationship Type="http://schemas.openxmlformats.org/officeDocument/2006/relationships/slide" Target="/ppt/slides/slide5.xml" Id="Rbf3fdc95be024db1" /><Relationship Type="http://schemas.openxmlformats.org/officeDocument/2006/relationships/slide" Target="/ppt/slides/slide6.xml" Id="R008a7b0165774856" /><Relationship Type="http://schemas.openxmlformats.org/officeDocument/2006/relationships/slide" Target="/ppt/slides/slide7.xml" Id="Ra56a67e18af7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c63fe6b5c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aa39227154fc5" /><Relationship Type="http://schemas.openxmlformats.org/officeDocument/2006/relationships/theme" Target="/ppt/slideMasters/theme/theme1.xml" Id="Rca987247cfe0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aa3922715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74b933fa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4b6b84bb64b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b99a2dc3c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6a63777b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cf31523694e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a7b213eb94d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73015285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STRANDEN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GLOBAL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33 824 199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5 638 536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11 102 931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HALLVARD THOMASSEN LYNGØY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THOMASSEN  –  28,2 %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joker.lovund@joker.no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