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e6aa59620849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18effb00794500"/>
  </p:sldMasterIdLst>
  <p:sldIdLst>
    <p:sldId xmlns:r="http://schemas.openxmlformats.org/officeDocument/2006/relationships" id="256" r:id="R637d26c0441d4c72"/>
    <p:sldId xmlns:r="http://schemas.openxmlformats.org/officeDocument/2006/relationships" id="257" r:id="R268faaa2743f4ee1"/>
    <p:sldId xmlns:r="http://schemas.openxmlformats.org/officeDocument/2006/relationships" id="258" r:id="Rb25fe56115354a8a"/>
    <p:sldId xmlns:r="http://schemas.openxmlformats.org/officeDocument/2006/relationships" id="259" r:id="R399901e0c77648d7"/>
    <p:sldId xmlns:r="http://schemas.openxmlformats.org/officeDocument/2006/relationships" id="260" r:id="Rbb7e8cf9ae344b6f"/>
    <p:sldId xmlns:r="http://schemas.openxmlformats.org/officeDocument/2006/relationships" id="261" r:id="R27a376a0841a49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18effb00794500" /><Relationship Type="http://schemas.openxmlformats.org/officeDocument/2006/relationships/slide" Target="/ppt/slides/slide1.xml" Id="R637d26c0441d4c72" /><Relationship Type="http://schemas.openxmlformats.org/officeDocument/2006/relationships/slide" Target="/ppt/slides/slide2.xml" Id="R268faaa2743f4ee1" /><Relationship Type="http://schemas.openxmlformats.org/officeDocument/2006/relationships/slide" Target="/ppt/slides/slide3.xml" Id="Rb25fe56115354a8a" /><Relationship Type="http://schemas.openxmlformats.org/officeDocument/2006/relationships/slide" Target="/ppt/slides/slide4.xml" Id="R399901e0c77648d7" /><Relationship Type="http://schemas.openxmlformats.org/officeDocument/2006/relationships/slide" Target="/ppt/slides/slide5.xml" Id="Rbb7e8cf9ae344b6f" /><Relationship Type="http://schemas.openxmlformats.org/officeDocument/2006/relationships/slide" Target="/ppt/slides/slide6.xml" Id="R27a376a0841a49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7afddaa7824c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746d24eda4af7" /><Relationship Type="http://schemas.openxmlformats.org/officeDocument/2006/relationships/theme" Target="/ppt/slideMasters/theme/theme1.xml" Id="R176615acd2f246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d746d24eda4a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ec25264e54e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8f221d2b64c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72fb3924749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062ecab144b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950c2d92048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f73b3183646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INSTITUTTET FOR SAMMENLIGNENDE KULTURFORSKNING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INSTITUTTET FOR SAMMENLIGNENDE KULTURFORSKNING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INSTITUTTET FOR SAMMENLIGNENDE KULTURFORSKNING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INSTITUTTET FOR SAMMENLIGNENDE KULTURFORSKNING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INSTITUTTET FOR SAMMENLIGNENDE KULTURFORSKNING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INSTITUTTET FOR SAMMENLIGNENDE KULTURFORSKNING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−1 974 832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16 062 411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69 211 496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69 475 302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INSTITUTTET FOR SAMMENLIGNENDE KULTURFORSKNING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42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979 643 470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INSTITUTTET FOR SAMMENLIGNENDE KULTURFORSKNING STI</a:t>
            </a:r>
          </a:p>
        </p:txBody>
      </p:sp>
    </p:spTree>
  </p:cSld>
  <p:clrMapOvr>
    <a:masterClrMapping xmlns:a="http://schemas.openxmlformats.org/drawingml/2006/main"/>
  </p:clrMapOvr>
</p:sld>
</file>