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15d68e63a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16d5d1c644ffe"/>
  </p:sldMasterIdLst>
  <p:sldIdLst>
    <p:sldId xmlns:r="http://schemas.openxmlformats.org/officeDocument/2006/relationships" id="256" r:id="R0a1413492b3c4a6f"/>
    <p:sldId xmlns:r="http://schemas.openxmlformats.org/officeDocument/2006/relationships" id="257" r:id="Ra2a6e2c41bf14cb1"/>
    <p:sldId xmlns:r="http://schemas.openxmlformats.org/officeDocument/2006/relationships" id="258" r:id="Ree73941e1666491b"/>
    <p:sldId xmlns:r="http://schemas.openxmlformats.org/officeDocument/2006/relationships" id="259" r:id="Rfb66cfabafca4f2a"/>
    <p:sldId xmlns:r="http://schemas.openxmlformats.org/officeDocument/2006/relationships" id="260" r:id="R17201eb4c4094b5b"/>
    <p:sldId xmlns:r="http://schemas.openxmlformats.org/officeDocument/2006/relationships" id="261" r:id="R0af56b8a896a42bc"/>
    <p:sldId xmlns:r="http://schemas.openxmlformats.org/officeDocument/2006/relationships" id="262" r:id="R66717bb10a1a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16d5d1c644ffe" /><Relationship Type="http://schemas.openxmlformats.org/officeDocument/2006/relationships/slide" Target="/ppt/slides/slide1.xml" Id="R0a1413492b3c4a6f" /><Relationship Type="http://schemas.openxmlformats.org/officeDocument/2006/relationships/slide" Target="/ppt/slides/slide2.xml" Id="Ra2a6e2c41bf14cb1" /><Relationship Type="http://schemas.openxmlformats.org/officeDocument/2006/relationships/slide" Target="/ppt/slides/slide3.xml" Id="Ree73941e1666491b" /><Relationship Type="http://schemas.openxmlformats.org/officeDocument/2006/relationships/slide" Target="/ppt/slides/slide4.xml" Id="Rfb66cfabafca4f2a" /><Relationship Type="http://schemas.openxmlformats.org/officeDocument/2006/relationships/slide" Target="/ppt/slides/slide5.xml" Id="R17201eb4c4094b5b" /><Relationship Type="http://schemas.openxmlformats.org/officeDocument/2006/relationships/slide" Target="/ppt/slides/slide6.xml" Id="R0af56b8a896a42bc" /><Relationship Type="http://schemas.openxmlformats.org/officeDocument/2006/relationships/slide" Target="/ppt/slides/slide7.xml" Id="R66717bb10a1a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14c164948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ccc2ffaf44bc4" /><Relationship Type="http://schemas.openxmlformats.org/officeDocument/2006/relationships/theme" Target="/ppt/slideMasters/theme/theme1.xml" Id="R73b806582157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ccc2ffaf4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927ed178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d9d9679a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5b54d0387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8b1414a07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881487e1c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ea227474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acfefd2cb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PROENT VVS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PROENT VVS PROSJEKT AS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9 773 161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IDAR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Smørblomstvegen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9102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odd.evensen@proent.no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979 680 384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PROENT VVS PROSJEKT AS</a:t>
            </a:r>
          </a:p>
        </p:txBody>
      </p:sp>
    </p:spTree>
  </p:cSld>
  <p:clrMapOvr>
    <a:masterClrMapping xmlns:a="http://schemas.openxmlformats.org/drawingml/2006/main"/>
  </p:clrMapOvr>
</p:sld>
</file>