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2e189cfe7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f2629ba3949ce"/>
  </p:sldMasterIdLst>
  <p:sldIdLst>
    <p:sldId xmlns:r="http://schemas.openxmlformats.org/officeDocument/2006/relationships" id="256" r:id="Rcbdee2cf35a34c13"/>
    <p:sldId xmlns:r="http://schemas.openxmlformats.org/officeDocument/2006/relationships" id="257" r:id="R686d302c05524e19"/>
    <p:sldId xmlns:r="http://schemas.openxmlformats.org/officeDocument/2006/relationships" id="258" r:id="R4e93e295a2594b69"/>
    <p:sldId xmlns:r="http://schemas.openxmlformats.org/officeDocument/2006/relationships" id="259" r:id="R35f611037e9447dd"/>
    <p:sldId xmlns:r="http://schemas.openxmlformats.org/officeDocument/2006/relationships" id="260" r:id="Ree562fe6e2ef4d52"/>
    <p:sldId xmlns:r="http://schemas.openxmlformats.org/officeDocument/2006/relationships" id="261" r:id="Rf8c4f36e05ba490d"/>
    <p:sldId xmlns:r="http://schemas.openxmlformats.org/officeDocument/2006/relationships" id="262" r:id="R177624623edd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f2629ba3949ce" /><Relationship Type="http://schemas.openxmlformats.org/officeDocument/2006/relationships/slide" Target="/ppt/slides/slide1.xml" Id="Rcbdee2cf35a34c13" /><Relationship Type="http://schemas.openxmlformats.org/officeDocument/2006/relationships/slide" Target="/ppt/slides/slide2.xml" Id="R686d302c05524e19" /><Relationship Type="http://schemas.openxmlformats.org/officeDocument/2006/relationships/slide" Target="/ppt/slides/slide3.xml" Id="R4e93e295a2594b69" /><Relationship Type="http://schemas.openxmlformats.org/officeDocument/2006/relationships/slide" Target="/ppt/slides/slide4.xml" Id="R35f611037e9447dd" /><Relationship Type="http://schemas.openxmlformats.org/officeDocument/2006/relationships/slide" Target="/ppt/slides/slide5.xml" Id="Ree562fe6e2ef4d52" /><Relationship Type="http://schemas.openxmlformats.org/officeDocument/2006/relationships/slide" Target="/ppt/slides/slide6.xml" Id="Rf8c4f36e05ba490d" /><Relationship Type="http://schemas.openxmlformats.org/officeDocument/2006/relationships/slide" Target="/ppt/slides/slide7.xml" Id="R177624623edd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70d43f7e4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a4330d594b20" /><Relationship Type="http://schemas.openxmlformats.org/officeDocument/2006/relationships/theme" Target="/ppt/slideMasters/theme/theme1.xml" Id="R4ed87fec0065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fa4330d59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f38a783c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d4677011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6351d3dd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d439cefb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86e16bf1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eb86384c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5d3d7dd6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