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32197a188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9ea004e144ab7"/>
  </p:sldMasterIdLst>
  <p:sldIdLst>
    <p:sldId xmlns:r="http://schemas.openxmlformats.org/officeDocument/2006/relationships" id="256" r:id="Rd6daf17ee1844635"/>
    <p:sldId xmlns:r="http://schemas.openxmlformats.org/officeDocument/2006/relationships" id="257" r:id="Rc046af6637f54d88"/>
    <p:sldId xmlns:r="http://schemas.openxmlformats.org/officeDocument/2006/relationships" id="258" r:id="Rb0c1b31f7c4e49c7"/>
    <p:sldId xmlns:r="http://schemas.openxmlformats.org/officeDocument/2006/relationships" id="259" r:id="R01523930a6574098"/>
    <p:sldId xmlns:r="http://schemas.openxmlformats.org/officeDocument/2006/relationships" id="260" r:id="R35b6440154274c29"/>
    <p:sldId xmlns:r="http://schemas.openxmlformats.org/officeDocument/2006/relationships" id="261" r:id="R2b685b8698c84f8e"/>
    <p:sldId xmlns:r="http://schemas.openxmlformats.org/officeDocument/2006/relationships" id="262" r:id="Red8255074978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9ea004e144ab7" /><Relationship Type="http://schemas.openxmlformats.org/officeDocument/2006/relationships/slide" Target="/ppt/slides/slide1.xml" Id="Rd6daf17ee1844635" /><Relationship Type="http://schemas.openxmlformats.org/officeDocument/2006/relationships/slide" Target="/ppt/slides/slide2.xml" Id="Rc046af6637f54d88" /><Relationship Type="http://schemas.openxmlformats.org/officeDocument/2006/relationships/slide" Target="/ppt/slides/slide3.xml" Id="Rb0c1b31f7c4e49c7" /><Relationship Type="http://schemas.openxmlformats.org/officeDocument/2006/relationships/slide" Target="/ppt/slides/slide4.xml" Id="R01523930a6574098" /><Relationship Type="http://schemas.openxmlformats.org/officeDocument/2006/relationships/slide" Target="/ppt/slides/slide5.xml" Id="R35b6440154274c29" /><Relationship Type="http://schemas.openxmlformats.org/officeDocument/2006/relationships/slide" Target="/ppt/slides/slide6.xml" Id="R2b685b8698c84f8e" /><Relationship Type="http://schemas.openxmlformats.org/officeDocument/2006/relationships/slide" Target="/ppt/slides/slide7.xml" Id="Red8255074978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1728367de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88bd7df8498b" /><Relationship Type="http://schemas.openxmlformats.org/officeDocument/2006/relationships/theme" Target="/ppt/slideMasters/theme/theme1.xml" Id="R137f2a95186f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688bd7df8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223a368c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1a7229492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0ef9262a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180be423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16d6ee25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a96e8220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a8943494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MONJA WENAAS MYRANN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WENAAS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