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502d4bf16a49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81aec7050f400d"/>
  </p:sldMasterIdLst>
  <p:sldIdLst>
    <p:sldId xmlns:r="http://schemas.openxmlformats.org/officeDocument/2006/relationships" id="256" r:id="R35d83b8fa7fd466f"/>
    <p:sldId xmlns:r="http://schemas.openxmlformats.org/officeDocument/2006/relationships" id="257" r:id="R718b675ea31a45e1"/>
    <p:sldId xmlns:r="http://schemas.openxmlformats.org/officeDocument/2006/relationships" id="258" r:id="Re5947e429162490c"/>
    <p:sldId xmlns:r="http://schemas.openxmlformats.org/officeDocument/2006/relationships" id="259" r:id="R10195779e4494650"/>
    <p:sldId xmlns:r="http://schemas.openxmlformats.org/officeDocument/2006/relationships" id="260" r:id="R44185a177a874cf7"/>
    <p:sldId xmlns:r="http://schemas.openxmlformats.org/officeDocument/2006/relationships" id="261" r:id="R33e72e16a2a84f55"/>
    <p:sldId xmlns:r="http://schemas.openxmlformats.org/officeDocument/2006/relationships" id="262" r:id="Rb217e7d4870940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81aec7050f400d" /><Relationship Type="http://schemas.openxmlformats.org/officeDocument/2006/relationships/slide" Target="/ppt/slides/slide1.xml" Id="R35d83b8fa7fd466f" /><Relationship Type="http://schemas.openxmlformats.org/officeDocument/2006/relationships/slide" Target="/ppt/slides/slide2.xml" Id="R718b675ea31a45e1" /><Relationship Type="http://schemas.openxmlformats.org/officeDocument/2006/relationships/slide" Target="/ppt/slides/slide3.xml" Id="Re5947e429162490c" /><Relationship Type="http://schemas.openxmlformats.org/officeDocument/2006/relationships/slide" Target="/ppt/slides/slide4.xml" Id="R10195779e4494650" /><Relationship Type="http://schemas.openxmlformats.org/officeDocument/2006/relationships/slide" Target="/ppt/slides/slide5.xml" Id="R44185a177a874cf7" /><Relationship Type="http://schemas.openxmlformats.org/officeDocument/2006/relationships/slide" Target="/ppt/slides/slide6.xml" Id="R33e72e16a2a84f55" /><Relationship Type="http://schemas.openxmlformats.org/officeDocument/2006/relationships/slide" Target="/ppt/slides/slide7.xml" Id="Rb217e7d4870940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ab67d3ba9447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799f64ccf4c21" /><Relationship Type="http://schemas.openxmlformats.org/officeDocument/2006/relationships/theme" Target="/ppt/slideMasters/theme/theme1.xml" Id="R10baa89eaa5142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a799f64ccf4c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eb22d2a604f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0584b90914d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ce8f2e4a142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a23000f4f4a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2de71d49346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3e91245c141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990b3f6e44b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NORLIE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NORLIE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NORLIE 2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NORLIE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NORLIE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NORLIE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205 363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11 078 048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44 645 695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46 227 580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NORLIE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NORLIE MOKSNESS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NORLIE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Elnes vei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marius-moksness@hotmail.com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979 724 845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NORLIE 2 AS</a:t>
            </a:r>
          </a:p>
        </p:txBody>
      </p:sp>
    </p:spTree>
  </p:cSld>
  <p:clrMapOvr>
    <a:masterClrMapping xmlns:a="http://schemas.openxmlformats.org/drawingml/2006/main"/>
  </p:clrMapOvr>
</p:sld>
</file>