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234d14953b43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36ef5b28fd4cc2"/>
  </p:sldMasterIdLst>
  <p:sldIdLst>
    <p:sldId xmlns:r="http://schemas.openxmlformats.org/officeDocument/2006/relationships" id="256" r:id="R51dae7cbd2184799"/>
    <p:sldId xmlns:r="http://schemas.openxmlformats.org/officeDocument/2006/relationships" id="257" r:id="Rd7c68a29d7bc4280"/>
    <p:sldId xmlns:r="http://schemas.openxmlformats.org/officeDocument/2006/relationships" id="258" r:id="R716ee44275004b83"/>
    <p:sldId xmlns:r="http://schemas.openxmlformats.org/officeDocument/2006/relationships" id="259" r:id="Rc646b8cd4d694a2b"/>
    <p:sldId xmlns:r="http://schemas.openxmlformats.org/officeDocument/2006/relationships" id="260" r:id="R35ce0521187d45f8"/>
    <p:sldId xmlns:r="http://schemas.openxmlformats.org/officeDocument/2006/relationships" id="261" r:id="R35ce356042394fdb"/>
    <p:sldId xmlns:r="http://schemas.openxmlformats.org/officeDocument/2006/relationships" id="262" r:id="Re824009fc67141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36ef5b28fd4cc2" /><Relationship Type="http://schemas.openxmlformats.org/officeDocument/2006/relationships/slide" Target="/ppt/slides/slide1.xml" Id="R51dae7cbd2184799" /><Relationship Type="http://schemas.openxmlformats.org/officeDocument/2006/relationships/slide" Target="/ppt/slides/slide2.xml" Id="Rd7c68a29d7bc4280" /><Relationship Type="http://schemas.openxmlformats.org/officeDocument/2006/relationships/slide" Target="/ppt/slides/slide3.xml" Id="R716ee44275004b83" /><Relationship Type="http://schemas.openxmlformats.org/officeDocument/2006/relationships/slide" Target="/ppt/slides/slide4.xml" Id="Rc646b8cd4d694a2b" /><Relationship Type="http://schemas.openxmlformats.org/officeDocument/2006/relationships/slide" Target="/ppt/slides/slide5.xml" Id="R35ce0521187d45f8" /><Relationship Type="http://schemas.openxmlformats.org/officeDocument/2006/relationships/slide" Target="/ppt/slides/slide6.xml" Id="R35ce356042394fdb" /><Relationship Type="http://schemas.openxmlformats.org/officeDocument/2006/relationships/slide" Target="/ppt/slides/slide7.xml" Id="Re824009fc67141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56ea08452841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0fd536d874775" /><Relationship Type="http://schemas.openxmlformats.org/officeDocument/2006/relationships/theme" Target="/ppt/slideMasters/theme/theme1.xml" Id="Rae396f0b777a43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d0fd536d8747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be856ab5c45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77538b93c48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c1d19a2dc47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fbf883e7141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c23e8b66e4f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323e0b65f46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9a7ca388743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NEMESIS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NEMESIS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NEMESIS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NEMESIS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NEMESIS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NEMESIS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2 150 948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1 958 002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3 142 716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37 207 084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38 022 856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NEMESIS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ARNFINN TØNNE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NEMESIS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H0501, Sjøbergs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8800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979 733 070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NEMESIS AS</a:t>
            </a:r>
          </a:p>
        </p:txBody>
      </p:sp>
    </p:spTree>
  </p:cSld>
  <p:clrMapOvr>
    <a:masterClrMapping xmlns:a="http://schemas.openxmlformats.org/drawingml/2006/main"/>
  </p:clrMapOvr>
</p:sld>
</file>