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c366bfbec5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5c8e6c40c046ff"/>
  </p:sldMasterIdLst>
  <p:sldIdLst>
    <p:sldId xmlns:r="http://schemas.openxmlformats.org/officeDocument/2006/relationships" id="256" r:id="R9d371a6605ad4071"/>
    <p:sldId xmlns:r="http://schemas.openxmlformats.org/officeDocument/2006/relationships" id="257" r:id="Rb6bce937bd004c0c"/>
    <p:sldId xmlns:r="http://schemas.openxmlformats.org/officeDocument/2006/relationships" id="258" r:id="Rf4a8ebeacf22491a"/>
    <p:sldId xmlns:r="http://schemas.openxmlformats.org/officeDocument/2006/relationships" id="259" r:id="Rec74aea83bc04531"/>
    <p:sldId xmlns:r="http://schemas.openxmlformats.org/officeDocument/2006/relationships" id="260" r:id="Re0f8af8e8b354f9c"/>
    <p:sldId xmlns:r="http://schemas.openxmlformats.org/officeDocument/2006/relationships" id="261" r:id="R01cdc2d8ae9f47b7"/>
    <p:sldId xmlns:r="http://schemas.openxmlformats.org/officeDocument/2006/relationships" id="262" r:id="R460babfc57c2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c8e6c40c046ff" /><Relationship Type="http://schemas.openxmlformats.org/officeDocument/2006/relationships/slide" Target="/ppt/slides/slide1.xml" Id="R9d371a6605ad4071" /><Relationship Type="http://schemas.openxmlformats.org/officeDocument/2006/relationships/slide" Target="/ppt/slides/slide2.xml" Id="Rb6bce937bd004c0c" /><Relationship Type="http://schemas.openxmlformats.org/officeDocument/2006/relationships/slide" Target="/ppt/slides/slide3.xml" Id="Rf4a8ebeacf22491a" /><Relationship Type="http://schemas.openxmlformats.org/officeDocument/2006/relationships/slide" Target="/ppt/slides/slide4.xml" Id="Rec74aea83bc04531" /><Relationship Type="http://schemas.openxmlformats.org/officeDocument/2006/relationships/slide" Target="/ppt/slides/slide5.xml" Id="Re0f8af8e8b354f9c" /><Relationship Type="http://schemas.openxmlformats.org/officeDocument/2006/relationships/slide" Target="/ppt/slides/slide6.xml" Id="R01cdc2d8ae9f47b7" /><Relationship Type="http://schemas.openxmlformats.org/officeDocument/2006/relationships/slide" Target="/ppt/slides/slide7.xml" Id="R460babfc57c2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54400e5a7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ab17a6bbc450e" /><Relationship Type="http://schemas.openxmlformats.org/officeDocument/2006/relationships/theme" Target="/ppt/slideMasters/theme/theme1.xml" Id="Raf16d16868f244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eab17a6bbc45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80c6217aa44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b22d02bb4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ff150daf43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b98ee17ca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d3df4ab4a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dbea97f1145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738cbbd6d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SARIBA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SARIBA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178 140 413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57 368 414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SABBASEN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BØEN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AALBORG AS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ASPENES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JOHANSEN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08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post@sariba.com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www.sariba.com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SARIBA AS</a:t>
            </a:r>
          </a:p>
        </p:txBody>
      </p:sp>
    </p:spTree>
  </p:cSld>
  <p:clrMapOvr>
    <a:masterClrMapping xmlns:a="http://schemas.openxmlformats.org/drawingml/2006/main"/>
  </p:clrMapOvr>
</p:sld>
</file>