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e85eb37cc42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67da00edd4611"/>
  </p:sldMasterIdLst>
  <p:sldIdLst>
    <p:sldId xmlns:r="http://schemas.openxmlformats.org/officeDocument/2006/relationships" id="256" r:id="R7b86b18ec0a34f28"/>
    <p:sldId xmlns:r="http://schemas.openxmlformats.org/officeDocument/2006/relationships" id="257" r:id="R9f255e7fbb4f4bb9"/>
    <p:sldId xmlns:r="http://schemas.openxmlformats.org/officeDocument/2006/relationships" id="258" r:id="R4c7f40af24314ad8"/>
    <p:sldId xmlns:r="http://schemas.openxmlformats.org/officeDocument/2006/relationships" id="259" r:id="R676fcdac64e146e4"/>
    <p:sldId xmlns:r="http://schemas.openxmlformats.org/officeDocument/2006/relationships" id="260" r:id="R0700c71a98d5443a"/>
    <p:sldId xmlns:r="http://schemas.openxmlformats.org/officeDocument/2006/relationships" id="261" r:id="Rde73a7468fbb423e"/>
    <p:sldId xmlns:r="http://schemas.openxmlformats.org/officeDocument/2006/relationships" id="262" r:id="Rb538c9d07e5847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67da00edd4611" /><Relationship Type="http://schemas.openxmlformats.org/officeDocument/2006/relationships/slide" Target="/ppt/slides/slide1.xml" Id="R7b86b18ec0a34f28" /><Relationship Type="http://schemas.openxmlformats.org/officeDocument/2006/relationships/slide" Target="/ppt/slides/slide2.xml" Id="R9f255e7fbb4f4bb9" /><Relationship Type="http://schemas.openxmlformats.org/officeDocument/2006/relationships/slide" Target="/ppt/slides/slide3.xml" Id="R4c7f40af24314ad8" /><Relationship Type="http://schemas.openxmlformats.org/officeDocument/2006/relationships/slide" Target="/ppt/slides/slide4.xml" Id="R676fcdac64e146e4" /><Relationship Type="http://schemas.openxmlformats.org/officeDocument/2006/relationships/slide" Target="/ppt/slides/slide5.xml" Id="R0700c71a98d5443a" /><Relationship Type="http://schemas.openxmlformats.org/officeDocument/2006/relationships/slide" Target="/ppt/slides/slide6.xml" Id="Rde73a7468fbb423e" /><Relationship Type="http://schemas.openxmlformats.org/officeDocument/2006/relationships/slide" Target="/ppt/slides/slide7.xml" Id="Rb538c9d07e5847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4dca822b5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93398071549fa" /><Relationship Type="http://schemas.openxmlformats.org/officeDocument/2006/relationships/theme" Target="/ppt/slideMasters/theme/theme1.xml" Id="Rcc09f5773cf84f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933980715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850ac65f8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1725f0521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b71385687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c531e0053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a9092c01949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4a8c8fcbe4f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1b47b2a704d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WELLINGTON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WELLINGTON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WELLINGTON AS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WELLINGTON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WELLINGTON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WELLINGTON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9 457 856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2 035 769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WELLINGTON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WELLBRUKT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EDVARDSEN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WELLINGTON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86 45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979 787 316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WELLINGTON AS</a:t>
            </a:r>
          </a:p>
        </p:txBody>
      </p:sp>
    </p:spTree>
  </p:cSld>
  <p:clrMapOvr>
    <a:masterClrMapping xmlns:a="http://schemas.openxmlformats.org/drawingml/2006/main"/>
  </p:clrMapOvr>
</p:sld>
</file>